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5" roundtripDataSignature="AMtx7mh0BAjmXVwcptTt1tNVc2Q6FXkM5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Emily Teachou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D05D46-E66B-4B8C-B81A-0869C0E059B7}">
  <a:tblStyle styleId="{CED05D46-E66B-4B8C-B81A-0869C0E059B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customschemas.google.com/relationships/presentationmetadata" Target="metadata"/><Relationship Id="rId34" Type="http://schemas.openxmlformats.org/officeDocument/2006/relationships/slide" Target="slides/slide27.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0-21T15:47:27.790">
    <p:pos x="1995" y="969"/>
    <p:text>Caption needed / attribution needed</p:text>
    <p:extLst>
      <p:ext uri="{C676402C-5697-4E1C-873F-D02D1690AC5C}">
        <p15:threadingInfo timeZoneBias="0"/>
      </p:ext>
      <p:ext uri="http://customooxmlschemas.google.com/">
        <go:slidesCustomData xmlns:go="http://customooxmlschemas.google.com/" commentPostId="AAAAiCnz72o"/>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0-21T15:47:40.494">
    <p:pos x="4913" y="1674"/>
    <p:text>Caption needed / attribution needed</p:text>
    <p:extLst>
      <p:ext uri="{C676402C-5697-4E1C-873F-D02D1690AC5C}">
        <p15:threadingInfo timeZoneBias="0"/>
      </p:ext>
      <p:ext uri="http://customooxmlschemas.google.com/">
        <go:slidesCustomData xmlns:go="http://customooxmlschemas.google.com/" commentPostId="AAAAiCnz72s"/>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0-21T15:48:37.642">
    <p:pos x="1004" y="1065"/>
    <p:text>Caption needed / attribution needed</p:text>
    <p:extLst>
      <p:ext uri="{C676402C-5697-4E1C-873F-D02D1690AC5C}">
        <p15:threadingInfo timeZoneBias="0"/>
      </p:ext>
      <p:ext uri="http://customooxmlschemas.google.com/">
        <go:slidesCustomData xmlns:go="http://customooxmlschemas.google.com/" commentPostId="AAAAiCnz720"/>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0-21T15:48:32.165">
    <p:pos x="593" y="1439"/>
    <p:text>Caption needed</p:text>
    <p:extLst>
      <p:ext uri="{C676402C-5697-4E1C-873F-D02D1690AC5C}">
        <p15:threadingInfo timeZoneBias="0"/>
      </p:ext>
      <p:ext uri="http://customooxmlschemas.google.com/">
        <go:slidesCustomData xmlns:go="http://customooxmlschemas.google.com/" commentPostId="AAAAiCnz72w"/>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10-21T15:48:50.294">
    <p:pos x="1779" y="887"/>
    <p:text>Caption needed / attribution needed</p:text>
    <p:extLst>
      <p:ext uri="{C676402C-5697-4E1C-873F-D02D1690AC5C}">
        <p15:threadingInfo timeZoneBias="0"/>
      </p:ext>
      <p:ext uri="http://customooxmlschemas.google.com/">
        <go:slidesCustomData xmlns:go="http://customooxmlschemas.google.com/" commentPostId="AAAAij9QQxI"/>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10-21T15:49:50.940">
    <p:pos x="2084" y="887"/>
    <p:text>Caption needed / attribution needed</p:text>
    <p:extLst>
      <p:ext uri="{C676402C-5697-4E1C-873F-D02D1690AC5C}">
        <p15:threadingInfo timeZoneBias="0"/>
      </p:ext>
      <p:ext uri="http://customooxmlschemas.google.com/">
        <go:slidesCustomData xmlns:go="http://customooxmlschemas.google.com/" commentPostId="AAAAij9QQxM"/>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0-21T15:49:57.129">
    <p:pos x="960" y="1179"/>
    <p:text>Caption needed / attribution needed</p:text>
    <p:extLst>
      <p:ext uri="{C676402C-5697-4E1C-873F-D02D1690AC5C}">
        <p15:threadingInfo timeZoneBias="0"/>
      </p:ext>
      <p:ext uri="http://customooxmlschemas.google.com/">
        <go:slidesCustomData xmlns:go="http://customooxmlschemas.google.com/" commentPostId="AAAAij9QQxQ"/>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10-21T15:50:00.839">
    <p:pos x="896" y="1179"/>
    <p:text>Caption needed / attribution needed</p:text>
    <p:extLst>
      <p:ext uri="{C676402C-5697-4E1C-873F-D02D1690AC5C}">
        <p15:threadingInfo timeZoneBias="0"/>
      </p:ext>
      <p:ext uri="http://customooxmlschemas.google.com/">
        <go:slidesCustomData xmlns:go="http://customooxmlschemas.google.com/" commentPostId="AAAAij9QQxU"/>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10-21T15:50:07.935">
    <p:pos x="958" y="1268"/>
    <p:text>Caption needed / attribution needed</p:text>
    <p:extLst>
      <p:ext uri="{C676402C-5697-4E1C-873F-D02D1690AC5C}">
        <p15:threadingInfo timeZoneBias="0"/>
      </p:ext>
      <p:ext uri="http://customooxmlschemas.google.com/">
        <go:slidesCustomData xmlns:go="http://customooxmlschemas.google.com/" commentPostId="AAAAij9QQxY"/>
      </p:ext>
    </p:extLst>
  </p:cm>
  <p:cm authorId="0" idx="10" dt="2022-10-21T15:50:12.327">
    <p:pos x="3877" y="1076"/>
    <p:text>Caption needed / attribution needed</p:text>
    <p:extLst>
      <p:ext uri="{C676402C-5697-4E1C-873F-D02D1690AC5C}">
        <p15:threadingInfo timeZoneBias="0"/>
      </p:ext>
      <p:ext uri="http://customooxmlschemas.google.com/">
        <go:slidesCustomData xmlns:go="http://customooxmlschemas.google.com/" commentPostId="AAAAij9QQx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189d6b3718f_0_26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8" name="Google Shape;2628;g189d6b3718f_0_26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168835c12d7_0_79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1" name="Google Shape;2701;g168835c12d7_0_79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168835c12d7_0_105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0" name="Google Shape;2710;g168835c12d7_0_10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9" name="Google Shape;271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6" name="Google Shape;272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a:t>Table 14-1 </a:t>
            </a:r>
            <a:r>
              <a:rPr lang="en-US"/>
              <a:t>Levels of Physical Activity Intensity Compared</a:t>
            </a:r>
            <a:endParaRPr/>
          </a:p>
          <a:p>
            <a:pPr indent="0" lvl="0" marL="0" rtl="0" algn="l">
              <a:spcBef>
                <a:spcPts val="0"/>
              </a:spcBef>
              <a:spcAft>
                <a:spcPts val="0"/>
              </a:spcAft>
              <a:buNone/>
            </a:pPr>
            <a:r>
              <a:t/>
            </a:r>
            <a:endParaRPr/>
          </a:p>
        </p:txBody>
      </p:sp>
      <p:sp>
        <p:nvSpPr>
          <p:cNvPr id="2727" name="Google Shape;272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g168835c12d7_0_105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g168835c12d7_0_10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g168835c12d7_0_10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3" name="Google Shape;2743;g168835c12d7_0_106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g168835c12d7_0_106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168835c12d7_0_10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2" name="Google Shape;2752;g168835c12d7_0_106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g168835c12d7_0_106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168835c12d7_0_10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0" name="Google Shape;2760;g168835c12d7_0_106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g168835c12d7_0_106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168835c12d7_0_106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8" name="Google Shape;2768;g168835c12d7_0_106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g168835c12d7_0_106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168835c12d7_0_106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7" name="Google Shape;2777;g168835c12d7_0_106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4" name="Google Shape;263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g168835c12d7_0_106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5" name="Google Shape;2785;g168835c12d7_0_10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168835c12d7_0_132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g168835c12d7_0_13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168835c12d7_0_132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g168835c12d7_0_13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168835c12d7_0_132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1" name="Google Shape;2821;g168835c12d7_0_13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g168835c12d7_0_132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In the context of sport, an ergogenic aid can be broadly defined as a technique or substance used for the purpose of enhancing performance. Ergogenic aids have been classified as nutritional, pharmacologic, physiologic, or psychologic and range from use of accepted techniques such as carbohydrate loading to illegal and unsafe approaches such as anabolic-androgenic steroid use. The efficacy of many of these techniques is controversial, whereas the deleterious side effects are clear.</a:t>
            </a:r>
            <a:endParaRPr/>
          </a:p>
          <a:p>
            <a:pPr indent="0" lvl="0" marL="0" rtl="0" algn="l">
              <a:spcBef>
                <a:spcPts val="0"/>
              </a:spcBef>
              <a:spcAft>
                <a:spcPts val="0"/>
              </a:spcAft>
              <a:buNone/>
            </a:pPr>
            <a:r>
              <a:t/>
            </a:r>
            <a:endParaRPr/>
          </a:p>
        </p:txBody>
      </p:sp>
      <p:sp>
        <p:nvSpPr>
          <p:cNvPr id="2828" name="Google Shape;2828;g168835c12d7_0_13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a:ea typeface="Times"/>
                <a:cs typeface="Times"/>
                <a:sym typeface="Times"/>
              </a:rPr>
              <a:t>‹#›</a:t>
            </a:fld>
            <a:endParaRPr b="0" i="0" sz="1200" u="none" cap="none" strike="noStrike">
              <a:solidFill>
                <a:schemeClr val="dk1"/>
              </a:solidFill>
              <a:latin typeface="Times"/>
              <a:ea typeface="Times"/>
              <a:cs typeface="Times"/>
              <a:sym typeface="Times"/>
            </a:endParaRPr>
          </a:p>
        </p:txBody>
      </p:sp>
      <p:sp>
        <p:nvSpPr>
          <p:cNvPr id="2836" name="Google Shape;283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7" name="Google Shape;2837;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1a48ccb5ff2_0_26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2" name="Google Shape;2642;g1a48ccb5ff2_0_26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168835c12d7_0_26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0" name="Google Shape;2650;g168835c12d7_0_26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g1a48ccb5ff2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8" name="Google Shape;2658;g1a48ccb5ff2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168835c12d7_0_52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6" name="Google Shape;2666;g168835c12d7_0_5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4" name="Google Shape;267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g168835c12d7_0_79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5" name="Google Shape;2685;g168835c12d7_0_79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g168835c12d7_0_79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3" name="Google Shape;2693;g168835c12d7_0_79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3.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3.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3.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3.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3.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3.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3.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Title Slide" showMasterSp="0">
  <p:cSld name="Title Slide">
    <p:spTree>
      <p:nvGrpSpPr>
        <p:cNvPr id="12" name="Shape 12"/>
        <p:cNvGrpSpPr/>
        <p:nvPr/>
      </p:nvGrpSpPr>
      <p:grpSpPr>
        <a:xfrm>
          <a:off x="0" y="0"/>
          <a:ext cx="0" cy="0"/>
          <a:chOff x="0" y="0"/>
          <a:chExt cx="0" cy="0"/>
        </a:xfrm>
      </p:grpSpPr>
      <p:pic>
        <p:nvPicPr>
          <p:cNvPr descr="Picture 6" id="13" name="Google Shape;13;g189d6b3718f_0_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g189d6b3718f_0_3"/>
          <p:cNvSpPr txBox="1"/>
          <p:nvPr>
            <p:ph type="title"/>
          </p:nvPr>
        </p:nvSpPr>
        <p:spPr>
          <a:xfrm>
            <a:off x="704033" y="855663"/>
            <a:ext cx="9095100" cy="1163700"/>
          </a:xfrm>
          <a:prstGeom prst="rect">
            <a:avLst/>
          </a:prstGeom>
          <a:noFill/>
          <a:ln>
            <a:noFill/>
          </a:ln>
        </p:spPr>
        <p:txBody>
          <a:bodyPr anchorCtr="0" anchor="ctr" bIns="34275" lIns="34275" spcFirstLastPara="1" rIns="34275" wrap="square" tIns="34275">
            <a:normAutofit/>
          </a:bodyPr>
          <a:lstStyle>
            <a:lvl1pPr lvl="0" algn="l">
              <a:lnSpc>
                <a:spcPct val="100000"/>
              </a:lnSpc>
              <a:spcBef>
                <a:spcPts val="0"/>
              </a:spcBef>
              <a:spcAft>
                <a:spcPts val="0"/>
              </a:spcAft>
              <a:buClr>
                <a:srgbClr val="000000"/>
              </a:buClr>
              <a:buSzPts val="3100"/>
              <a:buNone/>
              <a:defRPr b="1" sz="3100"/>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p:txBody>
      </p:sp>
      <p:sp>
        <p:nvSpPr>
          <p:cNvPr id="15" name="Google Shape;15;g189d6b3718f_0_3"/>
          <p:cNvSpPr txBox="1"/>
          <p:nvPr>
            <p:ph idx="1" type="body"/>
          </p:nvPr>
        </p:nvSpPr>
        <p:spPr>
          <a:xfrm>
            <a:off x="698500" y="1981200"/>
            <a:ext cx="10782300" cy="804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900"/>
              <a:buFont typeface="Arial"/>
              <a:buNone/>
              <a:defRPr sz="1900"/>
            </a:lvl1pPr>
            <a:lvl2pPr indent="-228600" lvl="1" marL="914400" algn="l">
              <a:lnSpc>
                <a:spcPct val="90000"/>
              </a:lnSpc>
              <a:spcBef>
                <a:spcPts val="500"/>
              </a:spcBef>
              <a:spcAft>
                <a:spcPts val="0"/>
              </a:spcAft>
              <a:buSzPts val="1900"/>
              <a:buNone/>
              <a:defRPr sz="1900"/>
            </a:lvl2pPr>
            <a:lvl3pPr indent="-228600" lvl="2" marL="1371600" algn="l">
              <a:lnSpc>
                <a:spcPct val="90000"/>
              </a:lnSpc>
              <a:spcBef>
                <a:spcPts val="500"/>
              </a:spcBef>
              <a:spcAft>
                <a:spcPts val="0"/>
              </a:spcAft>
              <a:buSzPts val="1900"/>
              <a:buNone/>
              <a:defRPr sz="1900"/>
            </a:lvl3pPr>
            <a:lvl4pPr indent="-228600" lvl="3" marL="1828800" algn="l">
              <a:lnSpc>
                <a:spcPct val="90000"/>
              </a:lnSpc>
              <a:spcBef>
                <a:spcPts val="500"/>
              </a:spcBef>
              <a:spcAft>
                <a:spcPts val="0"/>
              </a:spcAft>
              <a:buSzPts val="1900"/>
              <a:buNone/>
              <a:defRPr sz="1900"/>
            </a:lvl4pPr>
            <a:lvl5pPr indent="-228600" lvl="4" marL="2286000" algn="l">
              <a:lnSpc>
                <a:spcPct val="90000"/>
              </a:lnSpc>
              <a:spcBef>
                <a:spcPts val="500"/>
              </a:spcBef>
              <a:spcAft>
                <a:spcPts val="0"/>
              </a:spcAft>
              <a:buSzPts val="1900"/>
              <a:buNone/>
              <a:defRPr sz="1900"/>
            </a:lvl5pPr>
            <a:lvl6pPr indent="-349250" lvl="5" marL="2743200" algn="l">
              <a:lnSpc>
                <a:spcPct val="90000"/>
              </a:lnSpc>
              <a:spcBef>
                <a:spcPts val="500"/>
              </a:spcBef>
              <a:spcAft>
                <a:spcPts val="0"/>
              </a:spcAft>
              <a:buSzPts val="1900"/>
              <a:buChar char="•"/>
              <a:defRPr sz="1900"/>
            </a:lvl6pPr>
            <a:lvl7pPr indent="-349250" lvl="6" marL="3200400" algn="l">
              <a:lnSpc>
                <a:spcPct val="90000"/>
              </a:lnSpc>
              <a:spcBef>
                <a:spcPts val="500"/>
              </a:spcBef>
              <a:spcAft>
                <a:spcPts val="0"/>
              </a:spcAft>
              <a:buSzPts val="1900"/>
              <a:buChar char="•"/>
              <a:defRPr sz="1900"/>
            </a:lvl7pPr>
            <a:lvl8pPr indent="-349250" lvl="7" marL="3657600" algn="l">
              <a:lnSpc>
                <a:spcPct val="90000"/>
              </a:lnSpc>
              <a:spcBef>
                <a:spcPts val="500"/>
              </a:spcBef>
              <a:spcAft>
                <a:spcPts val="0"/>
              </a:spcAft>
              <a:buSzPts val="1900"/>
              <a:buChar char="•"/>
              <a:defRPr sz="1900"/>
            </a:lvl8pPr>
            <a:lvl9pPr indent="-349250" lvl="8" marL="4114800" algn="l">
              <a:lnSpc>
                <a:spcPct val="90000"/>
              </a:lnSpc>
              <a:spcBef>
                <a:spcPts val="500"/>
              </a:spcBef>
              <a:spcAft>
                <a:spcPts val="0"/>
              </a:spcAft>
              <a:buSzPts val="1900"/>
              <a:buChar char="•"/>
              <a:defRPr sz="19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5">
  <p:cSld name="1_Title Only_1_3_1_1">
    <p:spTree>
      <p:nvGrpSpPr>
        <p:cNvPr id="59" name="Shape 59"/>
        <p:cNvGrpSpPr/>
        <p:nvPr/>
      </p:nvGrpSpPr>
      <p:grpSpPr>
        <a:xfrm>
          <a:off x="0" y="0"/>
          <a:ext cx="0" cy="0"/>
          <a:chOff x="0" y="0"/>
          <a:chExt cx="0" cy="0"/>
        </a:xfrm>
      </p:grpSpPr>
      <p:sp>
        <p:nvSpPr>
          <p:cNvPr id="60" name="Google Shape;60;g189d6b3718f_0_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g189d6b3718f_0_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2" name="Google Shape;62;g189d6b3718f_0_50"/>
          <p:cNvSpPr/>
          <p:nvPr>
            <p:ph idx="2" type="pic"/>
          </p:nvPr>
        </p:nvSpPr>
        <p:spPr>
          <a:xfrm>
            <a:off x="1143000" y="1749300"/>
            <a:ext cx="4953000" cy="2136900"/>
          </a:xfrm>
          <a:prstGeom prst="rect">
            <a:avLst/>
          </a:prstGeom>
          <a:noFill/>
          <a:ln>
            <a:noFill/>
          </a:ln>
        </p:spPr>
      </p:sp>
      <p:sp>
        <p:nvSpPr>
          <p:cNvPr id="63" name="Google Shape;63;g189d6b3718f_0_50"/>
          <p:cNvSpPr/>
          <p:nvPr>
            <p:ph idx="3" type="pic"/>
          </p:nvPr>
        </p:nvSpPr>
        <p:spPr>
          <a:xfrm>
            <a:off x="1143000" y="4035300"/>
            <a:ext cx="4953000" cy="2136900"/>
          </a:xfrm>
          <a:prstGeom prst="rect">
            <a:avLst/>
          </a:prstGeom>
          <a:noFill/>
          <a:ln>
            <a:noFill/>
          </a:ln>
        </p:spPr>
      </p:sp>
      <p:sp>
        <p:nvSpPr>
          <p:cNvPr id="64" name="Google Shape;64;g189d6b3718f_0_5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 name="Google Shape;65;g189d6b3718f_0_5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66" name="Google Shape;66;g189d6b3718f_0_50"/>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1">
  <p:cSld name="4_Blank_1">
    <p:spTree>
      <p:nvGrpSpPr>
        <p:cNvPr id="794" name="Shape 794"/>
        <p:cNvGrpSpPr/>
        <p:nvPr/>
      </p:nvGrpSpPr>
      <p:grpSpPr>
        <a:xfrm>
          <a:off x="0" y="0"/>
          <a:ext cx="0" cy="0"/>
          <a:chOff x="0" y="0"/>
          <a:chExt cx="0" cy="0"/>
        </a:xfrm>
      </p:grpSpPr>
      <p:sp>
        <p:nvSpPr>
          <p:cNvPr id="795" name="Google Shape;795;g189d6b3718f_0_785"/>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796" name="Google Shape;796;g189d6b3718f_0_78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97" name="Google Shape;797;g189d6b3718f_0_78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98" name="Google Shape;798;g189d6b3718f_0_78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99" name="Google Shape;799;g189d6b3718f_0_78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2">
  <p:cSld name="19_Blank_1_12">
    <p:spTree>
      <p:nvGrpSpPr>
        <p:cNvPr id="800" name="Shape 800"/>
        <p:cNvGrpSpPr/>
        <p:nvPr/>
      </p:nvGrpSpPr>
      <p:grpSpPr>
        <a:xfrm>
          <a:off x="0" y="0"/>
          <a:ext cx="0" cy="0"/>
          <a:chOff x="0" y="0"/>
          <a:chExt cx="0" cy="0"/>
        </a:xfrm>
      </p:grpSpPr>
      <p:sp>
        <p:nvSpPr>
          <p:cNvPr id="801" name="Google Shape;801;g189d6b3718f_0_791"/>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02" name="Google Shape;802;g189d6b3718f_0_79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03" name="Google Shape;803;g189d6b3718f_0_7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04" name="Google Shape;804;g189d6b3718f_0_7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05" name="Google Shape;805;g189d6b3718f_0_7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06" name="Google Shape;806;g189d6b3718f_0_79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3">
  <p:cSld name="19_Blank_1_1_6">
    <p:spTree>
      <p:nvGrpSpPr>
        <p:cNvPr id="807" name="Shape 807"/>
        <p:cNvGrpSpPr/>
        <p:nvPr/>
      </p:nvGrpSpPr>
      <p:grpSpPr>
        <a:xfrm>
          <a:off x="0" y="0"/>
          <a:ext cx="0" cy="0"/>
          <a:chOff x="0" y="0"/>
          <a:chExt cx="0" cy="0"/>
        </a:xfrm>
      </p:grpSpPr>
      <p:sp>
        <p:nvSpPr>
          <p:cNvPr id="808" name="Google Shape;808;g189d6b3718f_0_798"/>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09" name="Google Shape;809;g189d6b3718f_0_79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10" name="Google Shape;810;g189d6b3718f_0_79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11" name="Google Shape;811;g189d6b3718f_0_7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12" name="Google Shape;812;g189d6b3718f_0_79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13" name="Google Shape;813;g189d6b3718f_0_79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14" name="Google Shape;814;g189d6b3718f_0_7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4">
  <p:cSld name="19_Blank_1_2_6">
    <p:spTree>
      <p:nvGrpSpPr>
        <p:cNvPr id="815" name="Shape 815"/>
        <p:cNvGrpSpPr/>
        <p:nvPr/>
      </p:nvGrpSpPr>
      <p:grpSpPr>
        <a:xfrm>
          <a:off x="0" y="0"/>
          <a:ext cx="0" cy="0"/>
          <a:chOff x="0" y="0"/>
          <a:chExt cx="0" cy="0"/>
        </a:xfrm>
      </p:grpSpPr>
      <p:sp>
        <p:nvSpPr>
          <p:cNvPr id="816" name="Google Shape;816;g189d6b3718f_0_80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17" name="Google Shape;817;g189d6b3718f_0_80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18" name="Google Shape;818;g189d6b3718f_0_8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19" name="Google Shape;819;g189d6b3718f_0_8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20" name="Google Shape;820;g189d6b3718f_0_8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21" name="Google Shape;821;g189d6b3718f_0_806"/>
          <p:cNvSpPr/>
          <p:nvPr>
            <p:ph idx="2" type="pic"/>
          </p:nvPr>
        </p:nvSpPr>
        <p:spPr>
          <a:xfrm>
            <a:off x="1122001" y="1972500"/>
            <a:ext cx="4974000" cy="4123500"/>
          </a:xfrm>
          <a:prstGeom prst="rect">
            <a:avLst/>
          </a:prstGeom>
          <a:noFill/>
          <a:ln>
            <a:noFill/>
          </a:ln>
        </p:spPr>
      </p:sp>
      <p:sp>
        <p:nvSpPr>
          <p:cNvPr id="822" name="Google Shape;822;g189d6b3718f_0_80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5">
  <p:cSld name="19_Blank_1_3_6">
    <p:spTree>
      <p:nvGrpSpPr>
        <p:cNvPr id="823" name="Shape 823"/>
        <p:cNvGrpSpPr/>
        <p:nvPr/>
      </p:nvGrpSpPr>
      <p:grpSpPr>
        <a:xfrm>
          <a:off x="0" y="0"/>
          <a:ext cx="0" cy="0"/>
          <a:chOff x="0" y="0"/>
          <a:chExt cx="0" cy="0"/>
        </a:xfrm>
      </p:grpSpPr>
      <p:sp>
        <p:nvSpPr>
          <p:cNvPr id="824" name="Google Shape;824;g189d6b3718f_0_81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25" name="Google Shape;825;g189d6b3718f_0_81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26" name="Google Shape;826;g189d6b3718f_0_8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27" name="Google Shape;827;g189d6b3718f_0_8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28" name="Google Shape;828;g189d6b3718f_0_81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29" name="Google Shape;829;g189d6b3718f_0_814"/>
          <p:cNvSpPr/>
          <p:nvPr>
            <p:ph idx="2" type="pic"/>
          </p:nvPr>
        </p:nvSpPr>
        <p:spPr>
          <a:xfrm>
            <a:off x="1143000" y="1749300"/>
            <a:ext cx="4953000" cy="2136900"/>
          </a:xfrm>
          <a:prstGeom prst="rect">
            <a:avLst/>
          </a:prstGeom>
          <a:noFill/>
          <a:ln>
            <a:noFill/>
          </a:ln>
        </p:spPr>
      </p:sp>
      <p:sp>
        <p:nvSpPr>
          <p:cNvPr id="830" name="Google Shape;830;g189d6b3718f_0_814"/>
          <p:cNvSpPr/>
          <p:nvPr>
            <p:ph idx="3" type="pic"/>
          </p:nvPr>
        </p:nvSpPr>
        <p:spPr>
          <a:xfrm>
            <a:off x="1143000" y="4035300"/>
            <a:ext cx="4953000" cy="2136900"/>
          </a:xfrm>
          <a:prstGeom prst="rect">
            <a:avLst/>
          </a:prstGeom>
          <a:noFill/>
          <a:ln>
            <a:noFill/>
          </a:ln>
        </p:spPr>
      </p:sp>
      <p:sp>
        <p:nvSpPr>
          <p:cNvPr id="831" name="Google Shape;831;g189d6b3718f_0_81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32" name="Google Shape;832;g189d6b3718f_0_81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6">
  <p:cSld name="19_Blank_1_4_6">
    <p:spTree>
      <p:nvGrpSpPr>
        <p:cNvPr id="833" name="Shape 833"/>
        <p:cNvGrpSpPr/>
        <p:nvPr/>
      </p:nvGrpSpPr>
      <p:grpSpPr>
        <a:xfrm>
          <a:off x="0" y="0"/>
          <a:ext cx="0" cy="0"/>
          <a:chOff x="0" y="0"/>
          <a:chExt cx="0" cy="0"/>
        </a:xfrm>
      </p:grpSpPr>
      <p:sp>
        <p:nvSpPr>
          <p:cNvPr id="834" name="Google Shape;834;g189d6b3718f_0_82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35" name="Google Shape;835;g189d6b3718f_0_8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36" name="Google Shape;836;g189d6b3718f_0_8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37" name="Google Shape;837;g189d6b3718f_0_8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38" name="Google Shape;838;g189d6b3718f_0_8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39" name="Google Shape;839;g189d6b3718f_0_824"/>
          <p:cNvSpPr/>
          <p:nvPr>
            <p:ph idx="2" type="pic"/>
          </p:nvPr>
        </p:nvSpPr>
        <p:spPr>
          <a:xfrm>
            <a:off x="1141950" y="1673100"/>
            <a:ext cx="4953000" cy="1491600"/>
          </a:xfrm>
          <a:prstGeom prst="rect">
            <a:avLst/>
          </a:prstGeom>
          <a:noFill/>
          <a:ln>
            <a:noFill/>
          </a:ln>
        </p:spPr>
      </p:sp>
      <p:sp>
        <p:nvSpPr>
          <p:cNvPr id="840" name="Google Shape;840;g189d6b3718f_0_824"/>
          <p:cNvSpPr/>
          <p:nvPr>
            <p:ph idx="3" type="pic"/>
          </p:nvPr>
        </p:nvSpPr>
        <p:spPr>
          <a:xfrm>
            <a:off x="1141950" y="3268673"/>
            <a:ext cx="4953000" cy="1491600"/>
          </a:xfrm>
          <a:prstGeom prst="rect">
            <a:avLst/>
          </a:prstGeom>
          <a:noFill/>
          <a:ln>
            <a:noFill/>
          </a:ln>
        </p:spPr>
      </p:sp>
      <p:sp>
        <p:nvSpPr>
          <p:cNvPr id="841" name="Google Shape;841;g189d6b3718f_0_82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842" name="Google Shape;842;g189d6b3718f_0_824"/>
          <p:cNvSpPr/>
          <p:nvPr>
            <p:ph idx="4" type="pic"/>
          </p:nvPr>
        </p:nvSpPr>
        <p:spPr>
          <a:xfrm>
            <a:off x="1140900" y="4864250"/>
            <a:ext cx="4953000" cy="1491600"/>
          </a:xfrm>
          <a:prstGeom prst="rect">
            <a:avLst/>
          </a:prstGeom>
          <a:noFill/>
          <a:ln>
            <a:noFill/>
          </a:ln>
        </p:spPr>
      </p:sp>
      <p:sp>
        <p:nvSpPr>
          <p:cNvPr id="843" name="Google Shape;843;g189d6b3718f_0_82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844" name="Google Shape;844;g189d6b3718f_0_82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7">
  <p:cSld name="19_Blank_1_5_6">
    <p:spTree>
      <p:nvGrpSpPr>
        <p:cNvPr id="845" name="Shape 845"/>
        <p:cNvGrpSpPr/>
        <p:nvPr/>
      </p:nvGrpSpPr>
      <p:grpSpPr>
        <a:xfrm>
          <a:off x="0" y="0"/>
          <a:ext cx="0" cy="0"/>
          <a:chOff x="0" y="0"/>
          <a:chExt cx="0" cy="0"/>
        </a:xfrm>
      </p:grpSpPr>
      <p:sp>
        <p:nvSpPr>
          <p:cNvPr id="846" name="Google Shape;846;g189d6b3718f_0_83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47" name="Google Shape;847;g189d6b3718f_0_83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48" name="Google Shape;848;g189d6b3718f_0_8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49" name="Google Shape;849;g189d6b3718f_0_8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50" name="Google Shape;850;g189d6b3718f_0_8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51" name="Google Shape;851;g189d6b3718f_0_83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52" name="Google Shape;852;g189d6b3718f_0_83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53" name="Google Shape;853;g189d6b3718f_0_836"/>
          <p:cNvSpPr/>
          <p:nvPr>
            <p:ph idx="3" type="pic"/>
          </p:nvPr>
        </p:nvSpPr>
        <p:spPr>
          <a:xfrm>
            <a:off x="3686431" y="1749300"/>
            <a:ext cx="2409600" cy="2136900"/>
          </a:xfrm>
          <a:prstGeom prst="rect">
            <a:avLst/>
          </a:prstGeom>
          <a:noFill/>
          <a:ln>
            <a:noFill/>
          </a:ln>
        </p:spPr>
      </p:sp>
      <p:sp>
        <p:nvSpPr>
          <p:cNvPr id="854" name="Google Shape;854;g189d6b3718f_0_836"/>
          <p:cNvSpPr/>
          <p:nvPr>
            <p:ph idx="4" type="pic"/>
          </p:nvPr>
        </p:nvSpPr>
        <p:spPr>
          <a:xfrm>
            <a:off x="3686431" y="4035300"/>
            <a:ext cx="2409600" cy="2136900"/>
          </a:xfrm>
          <a:prstGeom prst="rect">
            <a:avLst/>
          </a:prstGeom>
          <a:noFill/>
          <a:ln>
            <a:noFill/>
          </a:ln>
        </p:spPr>
      </p:sp>
      <p:sp>
        <p:nvSpPr>
          <p:cNvPr id="855" name="Google Shape;855;g189d6b3718f_0_836"/>
          <p:cNvSpPr/>
          <p:nvPr>
            <p:ph idx="5" type="pic"/>
          </p:nvPr>
        </p:nvSpPr>
        <p:spPr>
          <a:xfrm>
            <a:off x="1143000" y="1752600"/>
            <a:ext cx="2409600" cy="2136900"/>
          </a:xfrm>
          <a:prstGeom prst="rect">
            <a:avLst/>
          </a:prstGeom>
          <a:noFill/>
          <a:ln>
            <a:noFill/>
          </a:ln>
        </p:spPr>
      </p:sp>
      <p:sp>
        <p:nvSpPr>
          <p:cNvPr id="856" name="Google Shape;856;g189d6b3718f_0_83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8">
  <p:cSld name="19_Blank_1_6_6">
    <p:spTree>
      <p:nvGrpSpPr>
        <p:cNvPr id="857" name="Shape 857"/>
        <p:cNvGrpSpPr/>
        <p:nvPr/>
      </p:nvGrpSpPr>
      <p:grpSpPr>
        <a:xfrm>
          <a:off x="0" y="0"/>
          <a:ext cx="0" cy="0"/>
          <a:chOff x="0" y="0"/>
          <a:chExt cx="0" cy="0"/>
        </a:xfrm>
      </p:grpSpPr>
      <p:sp>
        <p:nvSpPr>
          <p:cNvPr id="858" name="Google Shape;858;g189d6b3718f_0_848"/>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59" name="Google Shape;859;g189d6b3718f_0_84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60" name="Google Shape;860;g189d6b3718f_0_8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61" name="Google Shape;861;g189d6b3718f_0_8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2" name="Google Shape;862;g189d6b3718f_0_8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63" name="Google Shape;863;g189d6b3718f_0_84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1">
  <p:cSld name="2_Blank_1">
    <p:spTree>
      <p:nvGrpSpPr>
        <p:cNvPr id="864" name="Shape 864"/>
        <p:cNvGrpSpPr/>
        <p:nvPr/>
      </p:nvGrpSpPr>
      <p:grpSpPr>
        <a:xfrm>
          <a:off x="0" y="0"/>
          <a:ext cx="0" cy="0"/>
          <a:chOff x="0" y="0"/>
          <a:chExt cx="0" cy="0"/>
        </a:xfrm>
      </p:grpSpPr>
      <p:sp>
        <p:nvSpPr>
          <p:cNvPr id="865" name="Google Shape;865;g189d6b3718f_0_855"/>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66" name="Google Shape;866;g189d6b3718f_0_85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67" name="Google Shape;867;g189d6b3718f_0_85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68" name="Google Shape;868;g189d6b3718f_0_8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9" name="Google Shape;869;g189d6b3718f_0_855"/>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2">
  <p:cSld name="19_Blank_1_11">
    <p:spTree>
      <p:nvGrpSpPr>
        <p:cNvPr id="870" name="Shape 870"/>
        <p:cNvGrpSpPr/>
        <p:nvPr/>
      </p:nvGrpSpPr>
      <p:grpSpPr>
        <a:xfrm>
          <a:off x="0" y="0"/>
          <a:ext cx="0" cy="0"/>
          <a:chOff x="0" y="0"/>
          <a:chExt cx="0" cy="0"/>
        </a:xfrm>
      </p:grpSpPr>
      <p:sp>
        <p:nvSpPr>
          <p:cNvPr id="871" name="Google Shape;871;g189d6b3718f_0_861"/>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72" name="Google Shape;872;g189d6b3718f_0_86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73" name="Google Shape;873;g189d6b3718f_0_86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74" name="Google Shape;874;g189d6b3718f_0_8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5" name="Google Shape;875;g189d6b3718f_0_86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76" name="Google Shape;876;g189d6b3718f_0_86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6">
  <p:cSld name="1_Title Only_1_3_1_2">
    <p:spTree>
      <p:nvGrpSpPr>
        <p:cNvPr id="67" name="Shape 67"/>
        <p:cNvGrpSpPr/>
        <p:nvPr/>
      </p:nvGrpSpPr>
      <p:grpSpPr>
        <a:xfrm>
          <a:off x="0" y="0"/>
          <a:ext cx="0" cy="0"/>
          <a:chOff x="0" y="0"/>
          <a:chExt cx="0" cy="0"/>
        </a:xfrm>
      </p:grpSpPr>
      <p:sp>
        <p:nvSpPr>
          <p:cNvPr id="68" name="Google Shape;68;g189d6b3718f_0_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g189d6b3718f_0_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70" name="Google Shape;70;g189d6b3718f_0_58"/>
          <p:cNvSpPr/>
          <p:nvPr>
            <p:ph idx="2" type="pic"/>
          </p:nvPr>
        </p:nvSpPr>
        <p:spPr>
          <a:xfrm>
            <a:off x="1141950" y="1673100"/>
            <a:ext cx="4953000" cy="1491600"/>
          </a:xfrm>
          <a:prstGeom prst="rect">
            <a:avLst/>
          </a:prstGeom>
          <a:noFill/>
          <a:ln>
            <a:noFill/>
          </a:ln>
        </p:spPr>
      </p:sp>
      <p:sp>
        <p:nvSpPr>
          <p:cNvPr id="71" name="Google Shape;71;g189d6b3718f_0_58"/>
          <p:cNvSpPr/>
          <p:nvPr>
            <p:ph idx="3" type="pic"/>
          </p:nvPr>
        </p:nvSpPr>
        <p:spPr>
          <a:xfrm>
            <a:off x="1141950" y="3268673"/>
            <a:ext cx="4953000" cy="1491600"/>
          </a:xfrm>
          <a:prstGeom prst="rect">
            <a:avLst/>
          </a:prstGeom>
          <a:noFill/>
          <a:ln>
            <a:noFill/>
          </a:ln>
        </p:spPr>
      </p:sp>
      <p:sp>
        <p:nvSpPr>
          <p:cNvPr id="72" name="Google Shape;72;g189d6b3718f_0_5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73" name="Google Shape;73;g189d6b3718f_0_58"/>
          <p:cNvSpPr/>
          <p:nvPr>
            <p:ph idx="4" type="pic"/>
          </p:nvPr>
        </p:nvSpPr>
        <p:spPr>
          <a:xfrm>
            <a:off x="1140900" y="4864250"/>
            <a:ext cx="4953000" cy="1491600"/>
          </a:xfrm>
          <a:prstGeom prst="rect">
            <a:avLst/>
          </a:prstGeom>
          <a:noFill/>
          <a:ln>
            <a:noFill/>
          </a:ln>
        </p:spPr>
      </p:sp>
      <p:sp>
        <p:nvSpPr>
          <p:cNvPr id="74" name="Google Shape;74;g189d6b3718f_0_58"/>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75" name="Google Shape;75;g189d6b3718f_0_58"/>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76" name="Google Shape;76;g189d6b3718f_0_5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3">
  <p:cSld name="19_Blank_1_1_5">
    <p:spTree>
      <p:nvGrpSpPr>
        <p:cNvPr id="877" name="Shape 877"/>
        <p:cNvGrpSpPr/>
        <p:nvPr/>
      </p:nvGrpSpPr>
      <p:grpSpPr>
        <a:xfrm>
          <a:off x="0" y="0"/>
          <a:ext cx="0" cy="0"/>
          <a:chOff x="0" y="0"/>
          <a:chExt cx="0" cy="0"/>
        </a:xfrm>
      </p:grpSpPr>
      <p:sp>
        <p:nvSpPr>
          <p:cNvPr id="878" name="Google Shape;878;g189d6b3718f_0_868"/>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79" name="Google Shape;879;g189d6b3718f_0_86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80" name="Google Shape;880;g189d6b3718f_0_86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81" name="Google Shape;881;g189d6b3718f_0_8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82" name="Google Shape;882;g189d6b3718f_0_86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83" name="Google Shape;883;g189d6b3718f_0_86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84" name="Google Shape;884;g189d6b3718f_0_8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4">
  <p:cSld name="19_Blank_1_2_5">
    <p:spTree>
      <p:nvGrpSpPr>
        <p:cNvPr id="885" name="Shape 885"/>
        <p:cNvGrpSpPr/>
        <p:nvPr/>
      </p:nvGrpSpPr>
      <p:grpSpPr>
        <a:xfrm>
          <a:off x="0" y="0"/>
          <a:ext cx="0" cy="0"/>
          <a:chOff x="0" y="0"/>
          <a:chExt cx="0" cy="0"/>
        </a:xfrm>
      </p:grpSpPr>
      <p:sp>
        <p:nvSpPr>
          <p:cNvPr id="886" name="Google Shape;886;g189d6b3718f_0_87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87" name="Google Shape;887;g189d6b3718f_0_87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88" name="Google Shape;888;g189d6b3718f_0_8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89" name="Google Shape;889;g189d6b3718f_0_8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0" name="Google Shape;890;g189d6b3718f_0_8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91" name="Google Shape;891;g189d6b3718f_0_876"/>
          <p:cNvSpPr/>
          <p:nvPr>
            <p:ph idx="2" type="pic"/>
          </p:nvPr>
        </p:nvSpPr>
        <p:spPr>
          <a:xfrm>
            <a:off x="1122001" y="1972500"/>
            <a:ext cx="4974000" cy="4123500"/>
          </a:xfrm>
          <a:prstGeom prst="rect">
            <a:avLst/>
          </a:prstGeom>
          <a:noFill/>
          <a:ln>
            <a:noFill/>
          </a:ln>
        </p:spPr>
      </p:sp>
      <p:sp>
        <p:nvSpPr>
          <p:cNvPr id="892" name="Google Shape;892;g189d6b3718f_0_87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5">
  <p:cSld name="19_Blank_1_3_5">
    <p:spTree>
      <p:nvGrpSpPr>
        <p:cNvPr id="893" name="Shape 893"/>
        <p:cNvGrpSpPr/>
        <p:nvPr/>
      </p:nvGrpSpPr>
      <p:grpSpPr>
        <a:xfrm>
          <a:off x="0" y="0"/>
          <a:ext cx="0" cy="0"/>
          <a:chOff x="0" y="0"/>
          <a:chExt cx="0" cy="0"/>
        </a:xfrm>
      </p:grpSpPr>
      <p:sp>
        <p:nvSpPr>
          <p:cNvPr id="894" name="Google Shape;894;g189d6b3718f_0_884"/>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95" name="Google Shape;895;g189d6b3718f_0_88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96" name="Google Shape;896;g189d6b3718f_0_88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97" name="Google Shape;897;g189d6b3718f_0_8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8" name="Google Shape;898;g189d6b3718f_0_8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99" name="Google Shape;899;g189d6b3718f_0_884"/>
          <p:cNvSpPr/>
          <p:nvPr>
            <p:ph idx="2" type="pic"/>
          </p:nvPr>
        </p:nvSpPr>
        <p:spPr>
          <a:xfrm>
            <a:off x="1143000" y="1749300"/>
            <a:ext cx="4953000" cy="2136900"/>
          </a:xfrm>
          <a:prstGeom prst="rect">
            <a:avLst/>
          </a:prstGeom>
          <a:noFill/>
          <a:ln>
            <a:noFill/>
          </a:ln>
        </p:spPr>
      </p:sp>
      <p:sp>
        <p:nvSpPr>
          <p:cNvPr id="900" name="Google Shape;900;g189d6b3718f_0_884"/>
          <p:cNvSpPr/>
          <p:nvPr>
            <p:ph idx="3" type="pic"/>
          </p:nvPr>
        </p:nvSpPr>
        <p:spPr>
          <a:xfrm>
            <a:off x="1143000" y="4035300"/>
            <a:ext cx="4953000" cy="2136900"/>
          </a:xfrm>
          <a:prstGeom prst="rect">
            <a:avLst/>
          </a:prstGeom>
          <a:noFill/>
          <a:ln>
            <a:noFill/>
          </a:ln>
        </p:spPr>
      </p:sp>
      <p:sp>
        <p:nvSpPr>
          <p:cNvPr id="901" name="Google Shape;901;g189d6b3718f_0_88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02" name="Google Shape;902;g189d6b3718f_0_88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6">
  <p:cSld name="19_Blank_1_4_5">
    <p:spTree>
      <p:nvGrpSpPr>
        <p:cNvPr id="903" name="Shape 903"/>
        <p:cNvGrpSpPr/>
        <p:nvPr/>
      </p:nvGrpSpPr>
      <p:grpSpPr>
        <a:xfrm>
          <a:off x="0" y="0"/>
          <a:ext cx="0" cy="0"/>
          <a:chOff x="0" y="0"/>
          <a:chExt cx="0" cy="0"/>
        </a:xfrm>
      </p:grpSpPr>
      <p:sp>
        <p:nvSpPr>
          <p:cNvPr id="904" name="Google Shape;904;g189d6b3718f_0_894"/>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05" name="Google Shape;905;g189d6b3718f_0_89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06" name="Google Shape;906;g189d6b3718f_0_8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07" name="Google Shape;907;g189d6b3718f_0_8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08" name="Google Shape;908;g189d6b3718f_0_8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09" name="Google Shape;909;g189d6b3718f_0_894"/>
          <p:cNvSpPr/>
          <p:nvPr>
            <p:ph idx="2" type="pic"/>
          </p:nvPr>
        </p:nvSpPr>
        <p:spPr>
          <a:xfrm>
            <a:off x="1141950" y="1673100"/>
            <a:ext cx="4953000" cy="1491600"/>
          </a:xfrm>
          <a:prstGeom prst="rect">
            <a:avLst/>
          </a:prstGeom>
          <a:noFill/>
          <a:ln>
            <a:noFill/>
          </a:ln>
        </p:spPr>
      </p:sp>
      <p:sp>
        <p:nvSpPr>
          <p:cNvPr id="910" name="Google Shape;910;g189d6b3718f_0_894"/>
          <p:cNvSpPr/>
          <p:nvPr>
            <p:ph idx="3" type="pic"/>
          </p:nvPr>
        </p:nvSpPr>
        <p:spPr>
          <a:xfrm>
            <a:off x="1141950" y="3268673"/>
            <a:ext cx="4953000" cy="1491600"/>
          </a:xfrm>
          <a:prstGeom prst="rect">
            <a:avLst/>
          </a:prstGeom>
          <a:noFill/>
          <a:ln>
            <a:noFill/>
          </a:ln>
        </p:spPr>
      </p:sp>
      <p:sp>
        <p:nvSpPr>
          <p:cNvPr id="911" name="Google Shape;911;g189d6b3718f_0_89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12" name="Google Shape;912;g189d6b3718f_0_894"/>
          <p:cNvSpPr/>
          <p:nvPr>
            <p:ph idx="4" type="pic"/>
          </p:nvPr>
        </p:nvSpPr>
        <p:spPr>
          <a:xfrm>
            <a:off x="1140900" y="4864250"/>
            <a:ext cx="4953000" cy="1491600"/>
          </a:xfrm>
          <a:prstGeom prst="rect">
            <a:avLst/>
          </a:prstGeom>
          <a:noFill/>
          <a:ln>
            <a:noFill/>
          </a:ln>
        </p:spPr>
      </p:sp>
      <p:sp>
        <p:nvSpPr>
          <p:cNvPr id="913" name="Google Shape;913;g189d6b3718f_0_89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14" name="Google Shape;914;g189d6b3718f_0_89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7">
  <p:cSld name="19_Blank_1_5_5">
    <p:spTree>
      <p:nvGrpSpPr>
        <p:cNvPr id="915" name="Shape 915"/>
        <p:cNvGrpSpPr/>
        <p:nvPr/>
      </p:nvGrpSpPr>
      <p:grpSpPr>
        <a:xfrm>
          <a:off x="0" y="0"/>
          <a:ext cx="0" cy="0"/>
          <a:chOff x="0" y="0"/>
          <a:chExt cx="0" cy="0"/>
        </a:xfrm>
      </p:grpSpPr>
      <p:sp>
        <p:nvSpPr>
          <p:cNvPr id="916" name="Google Shape;916;g189d6b3718f_0_90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7" name="Google Shape;917;g189d6b3718f_0_90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18" name="Google Shape;918;g189d6b3718f_0_9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19" name="Google Shape;919;g189d6b3718f_0_9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20" name="Google Shape;920;g189d6b3718f_0_9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21" name="Google Shape;921;g189d6b3718f_0_90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22" name="Google Shape;922;g189d6b3718f_0_90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23" name="Google Shape;923;g189d6b3718f_0_906"/>
          <p:cNvSpPr/>
          <p:nvPr>
            <p:ph idx="3" type="pic"/>
          </p:nvPr>
        </p:nvSpPr>
        <p:spPr>
          <a:xfrm>
            <a:off x="3686431" y="1749300"/>
            <a:ext cx="2409600" cy="2136900"/>
          </a:xfrm>
          <a:prstGeom prst="rect">
            <a:avLst/>
          </a:prstGeom>
          <a:noFill/>
          <a:ln>
            <a:noFill/>
          </a:ln>
        </p:spPr>
      </p:sp>
      <p:sp>
        <p:nvSpPr>
          <p:cNvPr id="924" name="Google Shape;924;g189d6b3718f_0_906"/>
          <p:cNvSpPr/>
          <p:nvPr>
            <p:ph idx="4" type="pic"/>
          </p:nvPr>
        </p:nvSpPr>
        <p:spPr>
          <a:xfrm>
            <a:off x="3686431" y="4035300"/>
            <a:ext cx="2409600" cy="2136900"/>
          </a:xfrm>
          <a:prstGeom prst="rect">
            <a:avLst/>
          </a:prstGeom>
          <a:noFill/>
          <a:ln>
            <a:noFill/>
          </a:ln>
        </p:spPr>
      </p:sp>
      <p:sp>
        <p:nvSpPr>
          <p:cNvPr id="925" name="Google Shape;925;g189d6b3718f_0_906"/>
          <p:cNvSpPr/>
          <p:nvPr>
            <p:ph idx="5" type="pic"/>
          </p:nvPr>
        </p:nvSpPr>
        <p:spPr>
          <a:xfrm>
            <a:off x="1143000" y="1752600"/>
            <a:ext cx="2409600" cy="2136900"/>
          </a:xfrm>
          <a:prstGeom prst="rect">
            <a:avLst/>
          </a:prstGeom>
          <a:noFill/>
          <a:ln>
            <a:noFill/>
          </a:ln>
        </p:spPr>
      </p:sp>
      <p:sp>
        <p:nvSpPr>
          <p:cNvPr id="926" name="Google Shape;926;g189d6b3718f_0_90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8">
  <p:cSld name="19_Blank_1_6_5">
    <p:spTree>
      <p:nvGrpSpPr>
        <p:cNvPr id="927" name="Shape 927"/>
        <p:cNvGrpSpPr/>
        <p:nvPr/>
      </p:nvGrpSpPr>
      <p:grpSpPr>
        <a:xfrm>
          <a:off x="0" y="0"/>
          <a:ext cx="0" cy="0"/>
          <a:chOff x="0" y="0"/>
          <a:chExt cx="0" cy="0"/>
        </a:xfrm>
      </p:grpSpPr>
      <p:sp>
        <p:nvSpPr>
          <p:cNvPr id="928" name="Google Shape;928;g189d6b3718f_0_918"/>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29" name="Google Shape;929;g189d6b3718f_0_91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30" name="Google Shape;930;g189d6b3718f_0_91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31" name="Google Shape;931;g189d6b3718f_0_91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32" name="Google Shape;932;g189d6b3718f_0_91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33" name="Google Shape;933;g189d6b3718f_0_91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1">
  <p:cSld name="3_Blank_1">
    <p:spTree>
      <p:nvGrpSpPr>
        <p:cNvPr id="934" name="Shape 934"/>
        <p:cNvGrpSpPr/>
        <p:nvPr/>
      </p:nvGrpSpPr>
      <p:grpSpPr>
        <a:xfrm>
          <a:off x="0" y="0"/>
          <a:ext cx="0" cy="0"/>
          <a:chOff x="0" y="0"/>
          <a:chExt cx="0" cy="0"/>
        </a:xfrm>
      </p:grpSpPr>
      <p:sp>
        <p:nvSpPr>
          <p:cNvPr id="935" name="Google Shape;935;g189d6b3718f_0_925"/>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936" name="Google Shape;936;g189d6b3718f_0_92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37" name="Google Shape;937;g189d6b3718f_0_92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38" name="Google Shape;938;g189d6b3718f_0_92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39" name="Google Shape;939;g189d6b3718f_0_9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2">
  <p:cSld name="19_Blank_1_10">
    <p:spTree>
      <p:nvGrpSpPr>
        <p:cNvPr id="940" name="Shape 940"/>
        <p:cNvGrpSpPr/>
        <p:nvPr/>
      </p:nvGrpSpPr>
      <p:grpSpPr>
        <a:xfrm>
          <a:off x="0" y="0"/>
          <a:ext cx="0" cy="0"/>
          <a:chOff x="0" y="0"/>
          <a:chExt cx="0" cy="0"/>
        </a:xfrm>
      </p:grpSpPr>
      <p:sp>
        <p:nvSpPr>
          <p:cNvPr id="941" name="Google Shape;941;g189d6b3718f_0_931"/>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42" name="Google Shape;942;g189d6b3718f_0_93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43" name="Google Shape;943;g189d6b3718f_0_9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44" name="Google Shape;944;g189d6b3718f_0_9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g189d6b3718f_0_9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46" name="Google Shape;946;g189d6b3718f_0_93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3">
  <p:cSld name="19_Blank_1_1_4">
    <p:spTree>
      <p:nvGrpSpPr>
        <p:cNvPr id="947" name="Shape 947"/>
        <p:cNvGrpSpPr/>
        <p:nvPr/>
      </p:nvGrpSpPr>
      <p:grpSpPr>
        <a:xfrm>
          <a:off x="0" y="0"/>
          <a:ext cx="0" cy="0"/>
          <a:chOff x="0" y="0"/>
          <a:chExt cx="0" cy="0"/>
        </a:xfrm>
      </p:grpSpPr>
      <p:sp>
        <p:nvSpPr>
          <p:cNvPr id="948" name="Google Shape;948;g189d6b3718f_0_93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49" name="Google Shape;949;g189d6b3718f_0_93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50" name="Google Shape;950;g189d6b3718f_0_93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51" name="Google Shape;951;g189d6b3718f_0_9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g189d6b3718f_0_93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953" name="Google Shape;953;g189d6b3718f_0_93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954" name="Google Shape;954;g189d6b3718f_0_9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4">
  <p:cSld name="19_Blank_1_2_4">
    <p:spTree>
      <p:nvGrpSpPr>
        <p:cNvPr id="955" name="Shape 955"/>
        <p:cNvGrpSpPr/>
        <p:nvPr/>
      </p:nvGrpSpPr>
      <p:grpSpPr>
        <a:xfrm>
          <a:off x="0" y="0"/>
          <a:ext cx="0" cy="0"/>
          <a:chOff x="0" y="0"/>
          <a:chExt cx="0" cy="0"/>
        </a:xfrm>
      </p:grpSpPr>
      <p:sp>
        <p:nvSpPr>
          <p:cNvPr id="956" name="Google Shape;956;g189d6b3718f_0_946"/>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57" name="Google Shape;957;g189d6b3718f_0_94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58" name="Google Shape;958;g189d6b3718f_0_94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59" name="Google Shape;959;g189d6b3718f_0_9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60" name="Google Shape;960;g189d6b3718f_0_9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61" name="Google Shape;961;g189d6b3718f_0_946"/>
          <p:cNvSpPr/>
          <p:nvPr>
            <p:ph idx="2" type="pic"/>
          </p:nvPr>
        </p:nvSpPr>
        <p:spPr>
          <a:xfrm>
            <a:off x="1122001" y="1972500"/>
            <a:ext cx="4974000" cy="4123500"/>
          </a:xfrm>
          <a:prstGeom prst="rect">
            <a:avLst/>
          </a:prstGeom>
          <a:noFill/>
          <a:ln>
            <a:noFill/>
          </a:ln>
        </p:spPr>
      </p:sp>
      <p:sp>
        <p:nvSpPr>
          <p:cNvPr id="962" name="Google Shape;962;g189d6b3718f_0_94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7">
  <p:cSld name="1_Title Only_1_3_1_3">
    <p:spTree>
      <p:nvGrpSpPr>
        <p:cNvPr id="77" name="Shape 77"/>
        <p:cNvGrpSpPr/>
        <p:nvPr/>
      </p:nvGrpSpPr>
      <p:grpSpPr>
        <a:xfrm>
          <a:off x="0" y="0"/>
          <a:ext cx="0" cy="0"/>
          <a:chOff x="0" y="0"/>
          <a:chExt cx="0" cy="0"/>
        </a:xfrm>
      </p:grpSpPr>
      <p:sp>
        <p:nvSpPr>
          <p:cNvPr id="78" name="Google Shape;78;g189d6b3718f_0_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g189d6b3718f_0_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80" name="Google Shape;80;g189d6b3718f_0_6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81" name="Google Shape;81;g189d6b3718f_0_6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82" name="Google Shape;82;g189d6b3718f_0_68"/>
          <p:cNvSpPr/>
          <p:nvPr>
            <p:ph idx="3" type="pic"/>
          </p:nvPr>
        </p:nvSpPr>
        <p:spPr>
          <a:xfrm>
            <a:off x="3686431" y="1749300"/>
            <a:ext cx="2409600" cy="2136900"/>
          </a:xfrm>
          <a:prstGeom prst="rect">
            <a:avLst/>
          </a:prstGeom>
          <a:noFill/>
          <a:ln>
            <a:noFill/>
          </a:ln>
        </p:spPr>
      </p:sp>
      <p:sp>
        <p:nvSpPr>
          <p:cNvPr id="83" name="Google Shape;83;g189d6b3718f_0_68"/>
          <p:cNvSpPr/>
          <p:nvPr>
            <p:ph idx="4" type="pic"/>
          </p:nvPr>
        </p:nvSpPr>
        <p:spPr>
          <a:xfrm>
            <a:off x="3686431" y="4035300"/>
            <a:ext cx="2409600" cy="2136900"/>
          </a:xfrm>
          <a:prstGeom prst="rect">
            <a:avLst/>
          </a:prstGeom>
          <a:noFill/>
          <a:ln>
            <a:noFill/>
          </a:ln>
        </p:spPr>
      </p:sp>
      <p:sp>
        <p:nvSpPr>
          <p:cNvPr id="84" name="Google Shape;84;g189d6b3718f_0_68"/>
          <p:cNvSpPr/>
          <p:nvPr>
            <p:ph idx="5" type="pic"/>
          </p:nvPr>
        </p:nvSpPr>
        <p:spPr>
          <a:xfrm>
            <a:off x="1143000" y="1752600"/>
            <a:ext cx="2409600" cy="2136900"/>
          </a:xfrm>
          <a:prstGeom prst="rect">
            <a:avLst/>
          </a:prstGeom>
          <a:noFill/>
          <a:ln>
            <a:noFill/>
          </a:ln>
        </p:spPr>
      </p:sp>
      <p:sp>
        <p:nvSpPr>
          <p:cNvPr id="85" name="Google Shape;85;g189d6b3718f_0_68"/>
          <p:cNvSpPr/>
          <p:nvPr>
            <p:ph idx="6" type="pic"/>
          </p:nvPr>
        </p:nvSpPr>
        <p:spPr>
          <a:xfrm>
            <a:off x="1143000" y="4038600"/>
            <a:ext cx="2409600" cy="2136900"/>
          </a:xfrm>
          <a:prstGeom prst="rect">
            <a:avLst/>
          </a:prstGeom>
          <a:noFill/>
          <a:ln>
            <a:noFill/>
          </a:ln>
        </p:spPr>
      </p:sp>
      <p:pic>
        <p:nvPicPr>
          <p:cNvPr id="86" name="Google Shape;86;g189d6b3718f_0_6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5">
  <p:cSld name="19_Blank_1_3_4">
    <p:spTree>
      <p:nvGrpSpPr>
        <p:cNvPr id="963" name="Shape 963"/>
        <p:cNvGrpSpPr/>
        <p:nvPr/>
      </p:nvGrpSpPr>
      <p:grpSpPr>
        <a:xfrm>
          <a:off x="0" y="0"/>
          <a:ext cx="0" cy="0"/>
          <a:chOff x="0" y="0"/>
          <a:chExt cx="0" cy="0"/>
        </a:xfrm>
      </p:grpSpPr>
      <p:sp>
        <p:nvSpPr>
          <p:cNvPr id="964" name="Google Shape;964;g189d6b3718f_0_95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65" name="Google Shape;965;g189d6b3718f_0_95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66" name="Google Shape;966;g189d6b3718f_0_9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67" name="Google Shape;967;g189d6b3718f_0_9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68" name="Google Shape;968;g189d6b3718f_0_9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69" name="Google Shape;969;g189d6b3718f_0_954"/>
          <p:cNvSpPr/>
          <p:nvPr>
            <p:ph idx="2" type="pic"/>
          </p:nvPr>
        </p:nvSpPr>
        <p:spPr>
          <a:xfrm>
            <a:off x="1143000" y="1749300"/>
            <a:ext cx="4953000" cy="2136900"/>
          </a:xfrm>
          <a:prstGeom prst="rect">
            <a:avLst/>
          </a:prstGeom>
          <a:noFill/>
          <a:ln>
            <a:noFill/>
          </a:ln>
        </p:spPr>
      </p:sp>
      <p:sp>
        <p:nvSpPr>
          <p:cNvPr id="970" name="Google Shape;970;g189d6b3718f_0_954"/>
          <p:cNvSpPr/>
          <p:nvPr>
            <p:ph idx="3" type="pic"/>
          </p:nvPr>
        </p:nvSpPr>
        <p:spPr>
          <a:xfrm>
            <a:off x="1143000" y="4035300"/>
            <a:ext cx="4953000" cy="2136900"/>
          </a:xfrm>
          <a:prstGeom prst="rect">
            <a:avLst/>
          </a:prstGeom>
          <a:noFill/>
          <a:ln>
            <a:noFill/>
          </a:ln>
        </p:spPr>
      </p:sp>
      <p:sp>
        <p:nvSpPr>
          <p:cNvPr id="971" name="Google Shape;971;g189d6b3718f_0_95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72" name="Google Shape;972;g189d6b3718f_0_95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6">
  <p:cSld name="19_Blank_1_4_4">
    <p:spTree>
      <p:nvGrpSpPr>
        <p:cNvPr id="973" name="Shape 973"/>
        <p:cNvGrpSpPr/>
        <p:nvPr/>
      </p:nvGrpSpPr>
      <p:grpSpPr>
        <a:xfrm>
          <a:off x="0" y="0"/>
          <a:ext cx="0" cy="0"/>
          <a:chOff x="0" y="0"/>
          <a:chExt cx="0" cy="0"/>
        </a:xfrm>
      </p:grpSpPr>
      <p:sp>
        <p:nvSpPr>
          <p:cNvPr id="974" name="Google Shape;974;g189d6b3718f_0_96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75" name="Google Shape;975;g189d6b3718f_0_96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76" name="Google Shape;976;g189d6b3718f_0_9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77" name="Google Shape;977;g189d6b3718f_0_9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78" name="Google Shape;978;g189d6b3718f_0_9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79" name="Google Shape;979;g189d6b3718f_0_964"/>
          <p:cNvSpPr/>
          <p:nvPr>
            <p:ph idx="2" type="pic"/>
          </p:nvPr>
        </p:nvSpPr>
        <p:spPr>
          <a:xfrm>
            <a:off x="1141950" y="1673100"/>
            <a:ext cx="4953000" cy="1491600"/>
          </a:xfrm>
          <a:prstGeom prst="rect">
            <a:avLst/>
          </a:prstGeom>
          <a:noFill/>
          <a:ln>
            <a:noFill/>
          </a:ln>
        </p:spPr>
      </p:sp>
      <p:sp>
        <p:nvSpPr>
          <p:cNvPr id="980" name="Google Shape;980;g189d6b3718f_0_964"/>
          <p:cNvSpPr/>
          <p:nvPr>
            <p:ph idx="3" type="pic"/>
          </p:nvPr>
        </p:nvSpPr>
        <p:spPr>
          <a:xfrm>
            <a:off x="1141950" y="3268673"/>
            <a:ext cx="4953000" cy="1491600"/>
          </a:xfrm>
          <a:prstGeom prst="rect">
            <a:avLst/>
          </a:prstGeom>
          <a:noFill/>
          <a:ln>
            <a:noFill/>
          </a:ln>
        </p:spPr>
      </p:sp>
      <p:sp>
        <p:nvSpPr>
          <p:cNvPr id="981" name="Google Shape;981;g189d6b3718f_0_96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82" name="Google Shape;982;g189d6b3718f_0_964"/>
          <p:cNvSpPr/>
          <p:nvPr>
            <p:ph idx="4" type="pic"/>
          </p:nvPr>
        </p:nvSpPr>
        <p:spPr>
          <a:xfrm>
            <a:off x="1140900" y="4864250"/>
            <a:ext cx="4953000" cy="1491600"/>
          </a:xfrm>
          <a:prstGeom prst="rect">
            <a:avLst/>
          </a:prstGeom>
          <a:noFill/>
          <a:ln>
            <a:noFill/>
          </a:ln>
        </p:spPr>
      </p:sp>
      <p:sp>
        <p:nvSpPr>
          <p:cNvPr id="983" name="Google Shape;983;g189d6b3718f_0_96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84" name="Google Shape;984;g189d6b3718f_0_96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7">
  <p:cSld name="19_Blank_1_5_4">
    <p:spTree>
      <p:nvGrpSpPr>
        <p:cNvPr id="985" name="Shape 985"/>
        <p:cNvGrpSpPr/>
        <p:nvPr/>
      </p:nvGrpSpPr>
      <p:grpSpPr>
        <a:xfrm>
          <a:off x="0" y="0"/>
          <a:ext cx="0" cy="0"/>
          <a:chOff x="0" y="0"/>
          <a:chExt cx="0" cy="0"/>
        </a:xfrm>
      </p:grpSpPr>
      <p:sp>
        <p:nvSpPr>
          <p:cNvPr id="986" name="Google Shape;986;g189d6b3718f_0_976"/>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87" name="Google Shape;987;g189d6b3718f_0_97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88" name="Google Shape;988;g189d6b3718f_0_9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89" name="Google Shape;989;g189d6b3718f_0_9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g189d6b3718f_0_9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91" name="Google Shape;991;g189d6b3718f_0_97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92" name="Google Shape;992;g189d6b3718f_0_97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93" name="Google Shape;993;g189d6b3718f_0_976"/>
          <p:cNvSpPr/>
          <p:nvPr>
            <p:ph idx="3" type="pic"/>
          </p:nvPr>
        </p:nvSpPr>
        <p:spPr>
          <a:xfrm>
            <a:off x="3686431" y="1749300"/>
            <a:ext cx="2409600" cy="2136900"/>
          </a:xfrm>
          <a:prstGeom prst="rect">
            <a:avLst/>
          </a:prstGeom>
          <a:noFill/>
          <a:ln>
            <a:noFill/>
          </a:ln>
        </p:spPr>
      </p:sp>
      <p:sp>
        <p:nvSpPr>
          <p:cNvPr id="994" name="Google Shape;994;g189d6b3718f_0_976"/>
          <p:cNvSpPr/>
          <p:nvPr>
            <p:ph idx="4" type="pic"/>
          </p:nvPr>
        </p:nvSpPr>
        <p:spPr>
          <a:xfrm>
            <a:off x="3686431" y="4035300"/>
            <a:ext cx="2409600" cy="2136900"/>
          </a:xfrm>
          <a:prstGeom prst="rect">
            <a:avLst/>
          </a:prstGeom>
          <a:noFill/>
          <a:ln>
            <a:noFill/>
          </a:ln>
        </p:spPr>
      </p:sp>
      <p:sp>
        <p:nvSpPr>
          <p:cNvPr id="995" name="Google Shape;995;g189d6b3718f_0_976"/>
          <p:cNvSpPr/>
          <p:nvPr>
            <p:ph idx="5" type="pic"/>
          </p:nvPr>
        </p:nvSpPr>
        <p:spPr>
          <a:xfrm>
            <a:off x="1143000" y="1752600"/>
            <a:ext cx="2409600" cy="2136900"/>
          </a:xfrm>
          <a:prstGeom prst="rect">
            <a:avLst/>
          </a:prstGeom>
          <a:noFill/>
          <a:ln>
            <a:noFill/>
          </a:ln>
        </p:spPr>
      </p:sp>
      <p:sp>
        <p:nvSpPr>
          <p:cNvPr id="996" name="Google Shape;996;g189d6b3718f_0_97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8">
  <p:cSld name="19_Blank_1_6_4">
    <p:spTree>
      <p:nvGrpSpPr>
        <p:cNvPr id="997" name="Shape 997"/>
        <p:cNvGrpSpPr/>
        <p:nvPr/>
      </p:nvGrpSpPr>
      <p:grpSpPr>
        <a:xfrm>
          <a:off x="0" y="0"/>
          <a:ext cx="0" cy="0"/>
          <a:chOff x="0" y="0"/>
          <a:chExt cx="0" cy="0"/>
        </a:xfrm>
      </p:grpSpPr>
      <p:sp>
        <p:nvSpPr>
          <p:cNvPr id="998" name="Google Shape;998;g189d6b3718f_0_98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99" name="Google Shape;999;g189d6b3718f_0_98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00" name="Google Shape;1000;g189d6b3718f_0_98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01" name="Google Shape;1001;g189d6b3718f_0_9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g189d6b3718f_0_98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03" name="Google Shape;1003;g189d6b3718f_0_98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1">
  <p:cSld name="5_Blank_1">
    <p:bg>
      <p:bgPr>
        <a:solidFill>
          <a:srgbClr val="DF4A51"/>
        </a:solidFill>
      </p:bgPr>
    </p:bg>
    <p:spTree>
      <p:nvGrpSpPr>
        <p:cNvPr id="1004" name="Shape 1004"/>
        <p:cNvGrpSpPr/>
        <p:nvPr/>
      </p:nvGrpSpPr>
      <p:grpSpPr>
        <a:xfrm>
          <a:off x="0" y="0"/>
          <a:ext cx="0" cy="0"/>
          <a:chOff x="0" y="0"/>
          <a:chExt cx="0" cy="0"/>
        </a:xfrm>
      </p:grpSpPr>
      <p:sp>
        <p:nvSpPr>
          <p:cNvPr id="1005" name="Google Shape;1005;g189d6b3718f_0_995"/>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006" name="Google Shape;1006;g189d6b3718f_0_99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07" name="Google Shape;1007;g189d6b3718f_0_99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08" name="Google Shape;1008;g189d6b3718f_0_9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09" name="Google Shape;1009;g189d6b3718f_0_9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2">
  <p:cSld name="19_Blank_1_9">
    <p:spTree>
      <p:nvGrpSpPr>
        <p:cNvPr id="1010" name="Shape 1010"/>
        <p:cNvGrpSpPr/>
        <p:nvPr/>
      </p:nvGrpSpPr>
      <p:grpSpPr>
        <a:xfrm>
          <a:off x="0" y="0"/>
          <a:ext cx="0" cy="0"/>
          <a:chOff x="0" y="0"/>
          <a:chExt cx="0" cy="0"/>
        </a:xfrm>
      </p:grpSpPr>
      <p:sp>
        <p:nvSpPr>
          <p:cNvPr id="1011" name="Google Shape;1011;g189d6b3718f_0_1001"/>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12" name="Google Shape;1012;g189d6b3718f_0_100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13" name="Google Shape;1013;g189d6b3718f_0_100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14" name="Google Shape;1014;g189d6b3718f_0_100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15" name="Google Shape;1015;g189d6b3718f_0_100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16" name="Google Shape;1016;g189d6b3718f_0_100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3">
  <p:cSld name="19_Blank_1_1_3">
    <p:spTree>
      <p:nvGrpSpPr>
        <p:cNvPr id="1017" name="Shape 1017"/>
        <p:cNvGrpSpPr/>
        <p:nvPr/>
      </p:nvGrpSpPr>
      <p:grpSpPr>
        <a:xfrm>
          <a:off x="0" y="0"/>
          <a:ext cx="0" cy="0"/>
          <a:chOff x="0" y="0"/>
          <a:chExt cx="0" cy="0"/>
        </a:xfrm>
      </p:grpSpPr>
      <p:sp>
        <p:nvSpPr>
          <p:cNvPr id="1018" name="Google Shape;1018;g189d6b3718f_0_1008"/>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19" name="Google Shape;1019;g189d6b3718f_0_100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20" name="Google Shape;1020;g189d6b3718f_0_100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21" name="Google Shape;1021;g189d6b3718f_0_100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22" name="Google Shape;1022;g189d6b3718f_0_100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23" name="Google Shape;1023;g189d6b3718f_0_100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24" name="Google Shape;1024;g189d6b3718f_0_100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4">
  <p:cSld name="19_Blank_1_2_3">
    <p:spTree>
      <p:nvGrpSpPr>
        <p:cNvPr id="1025" name="Shape 1025"/>
        <p:cNvGrpSpPr/>
        <p:nvPr/>
      </p:nvGrpSpPr>
      <p:grpSpPr>
        <a:xfrm>
          <a:off x="0" y="0"/>
          <a:ext cx="0" cy="0"/>
          <a:chOff x="0" y="0"/>
          <a:chExt cx="0" cy="0"/>
        </a:xfrm>
      </p:grpSpPr>
      <p:sp>
        <p:nvSpPr>
          <p:cNvPr id="1026" name="Google Shape;1026;g189d6b3718f_0_101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27" name="Google Shape;1027;g189d6b3718f_0_101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28" name="Google Shape;1028;g189d6b3718f_0_101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29" name="Google Shape;1029;g189d6b3718f_0_10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30" name="Google Shape;1030;g189d6b3718f_0_101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31" name="Google Shape;1031;g189d6b3718f_0_1016"/>
          <p:cNvSpPr/>
          <p:nvPr>
            <p:ph idx="2" type="pic"/>
          </p:nvPr>
        </p:nvSpPr>
        <p:spPr>
          <a:xfrm>
            <a:off x="1122001" y="1972500"/>
            <a:ext cx="4974000" cy="4123500"/>
          </a:xfrm>
          <a:prstGeom prst="rect">
            <a:avLst/>
          </a:prstGeom>
          <a:noFill/>
          <a:ln>
            <a:noFill/>
          </a:ln>
        </p:spPr>
      </p:sp>
      <p:sp>
        <p:nvSpPr>
          <p:cNvPr id="1032" name="Google Shape;1032;g189d6b3718f_0_101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5">
  <p:cSld name="19_Blank_1_3_3">
    <p:spTree>
      <p:nvGrpSpPr>
        <p:cNvPr id="1033" name="Shape 1033"/>
        <p:cNvGrpSpPr/>
        <p:nvPr/>
      </p:nvGrpSpPr>
      <p:grpSpPr>
        <a:xfrm>
          <a:off x="0" y="0"/>
          <a:ext cx="0" cy="0"/>
          <a:chOff x="0" y="0"/>
          <a:chExt cx="0" cy="0"/>
        </a:xfrm>
      </p:grpSpPr>
      <p:sp>
        <p:nvSpPr>
          <p:cNvPr id="1034" name="Google Shape;1034;g189d6b3718f_0_102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35" name="Google Shape;1035;g189d6b3718f_0_10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36" name="Google Shape;1036;g189d6b3718f_0_10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37" name="Google Shape;1037;g189d6b3718f_0_10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38" name="Google Shape;1038;g189d6b3718f_0_10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39" name="Google Shape;1039;g189d6b3718f_0_1024"/>
          <p:cNvSpPr/>
          <p:nvPr>
            <p:ph idx="2" type="pic"/>
          </p:nvPr>
        </p:nvSpPr>
        <p:spPr>
          <a:xfrm>
            <a:off x="1143000" y="1749300"/>
            <a:ext cx="4953000" cy="2136900"/>
          </a:xfrm>
          <a:prstGeom prst="rect">
            <a:avLst/>
          </a:prstGeom>
          <a:noFill/>
          <a:ln>
            <a:noFill/>
          </a:ln>
        </p:spPr>
      </p:sp>
      <p:sp>
        <p:nvSpPr>
          <p:cNvPr id="1040" name="Google Shape;1040;g189d6b3718f_0_1024"/>
          <p:cNvSpPr/>
          <p:nvPr>
            <p:ph idx="3" type="pic"/>
          </p:nvPr>
        </p:nvSpPr>
        <p:spPr>
          <a:xfrm>
            <a:off x="1143000" y="4035300"/>
            <a:ext cx="4953000" cy="2136900"/>
          </a:xfrm>
          <a:prstGeom prst="rect">
            <a:avLst/>
          </a:prstGeom>
          <a:noFill/>
          <a:ln>
            <a:noFill/>
          </a:ln>
        </p:spPr>
      </p:sp>
      <p:sp>
        <p:nvSpPr>
          <p:cNvPr id="1041" name="Google Shape;1041;g189d6b3718f_0_102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42" name="Google Shape;1042;g189d6b3718f_0_102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6">
  <p:cSld name="19_Blank_1_4_3">
    <p:spTree>
      <p:nvGrpSpPr>
        <p:cNvPr id="1043" name="Shape 1043"/>
        <p:cNvGrpSpPr/>
        <p:nvPr/>
      </p:nvGrpSpPr>
      <p:grpSpPr>
        <a:xfrm>
          <a:off x="0" y="0"/>
          <a:ext cx="0" cy="0"/>
          <a:chOff x="0" y="0"/>
          <a:chExt cx="0" cy="0"/>
        </a:xfrm>
      </p:grpSpPr>
      <p:sp>
        <p:nvSpPr>
          <p:cNvPr id="1044" name="Google Shape;1044;g189d6b3718f_0_103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45" name="Google Shape;1045;g189d6b3718f_0_103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46" name="Google Shape;1046;g189d6b3718f_0_103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47" name="Google Shape;1047;g189d6b3718f_0_10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48" name="Google Shape;1048;g189d6b3718f_0_10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49" name="Google Shape;1049;g189d6b3718f_0_1034"/>
          <p:cNvSpPr/>
          <p:nvPr>
            <p:ph idx="2" type="pic"/>
          </p:nvPr>
        </p:nvSpPr>
        <p:spPr>
          <a:xfrm>
            <a:off x="1141950" y="1673100"/>
            <a:ext cx="4953000" cy="1491600"/>
          </a:xfrm>
          <a:prstGeom prst="rect">
            <a:avLst/>
          </a:prstGeom>
          <a:noFill/>
          <a:ln>
            <a:noFill/>
          </a:ln>
        </p:spPr>
      </p:sp>
      <p:sp>
        <p:nvSpPr>
          <p:cNvPr id="1050" name="Google Shape;1050;g189d6b3718f_0_1034"/>
          <p:cNvSpPr/>
          <p:nvPr>
            <p:ph idx="3" type="pic"/>
          </p:nvPr>
        </p:nvSpPr>
        <p:spPr>
          <a:xfrm>
            <a:off x="1141950" y="3268673"/>
            <a:ext cx="4953000" cy="1491600"/>
          </a:xfrm>
          <a:prstGeom prst="rect">
            <a:avLst/>
          </a:prstGeom>
          <a:noFill/>
          <a:ln>
            <a:noFill/>
          </a:ln>
        </p:spPr>
      </p:sp>
      <p:sp>
        <p:nvSpPr>
          <p:cNvPr id="1051" name="Google Shape;1051;g189d6b3718f_0_103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052" name="Google Shape;1052;g189d6b3718f_0_1034"/>
          <p:cNvSpPr/>
          <p:nvPr>
            <p:ph idx="4" type="pic"/>
          </p:nvPr>
        </p:nvSpPr>
        <p:spPr>
          <a:xfrm>
            <a:off x="1140900" y="4864250"/>
            <a:ext cx="4953000" cy="1491600"/>
          </a:xfrm>
          <a:prstGeom prst="rect">
            <a:avLst/>
          </a:prstGeom>
          <a:noFill/>
          <a:ln>
            <a:noFill/>
          </a:ln>
        </p:spPr>
      </p:sp>
      <p:sp>
        <p:nvSpPr>
          <p:cNvPr id="1053" name="Google Shape;1053;g189d6b3718f_0_103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054" name="Google Shape;1054;g189d6b3718f_0_103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8">
  <p:cSld name="1_Title Only_1_3_1_4">
    <p:spTree>
      <p:nvGrpSpPr>
        <p:cNvPr id="87" name="Shape 87"/>
        <p:cNvGrpSpPr/>
        <p:nvPr/>
      </p:nvGrpSpPr>
      <p:grpSpPr>
        <a:xfrm>
          <a:off x="0" y="0"/>
          <a:ext cx="0" cy="0"/>
          <a:chOff x="0" y="0"/>
          <a:chExt cx="0" cy="0"/>
        </a:xfrm>
      </p:grpSpPr>
      <p:sp>
        <p:nvSpPr>
          <p:cNvPr id="88" name="Google Shape;88;g189d6b3718f_0_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g189d6b3718f_0_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90" name="Google Shape;90;g189d6b3718f_0_78"/>
          <p:cNvSpPr/>
          <p:nvPr>
            <p:ph idx="2" type="pic"/>
          </p:nvPr>
        </p:nvSpPr>
        <p:spPr>
          <a:xfrm>
            <a:off x="1140001" y="1972500"/>
            <a:ext cx="9912000" cy="4123500"/>
          </a:xfrm>
          <a:prstGeom prst="rect">
            <a:avLst/>
          </a:prstGeom>
          <a:noFill/>
          <a:ln>
            <a:noFill/>
          </a:ln>
        </p:spPr>
      </p:sp>
      <p:pic>
        <p:nvPicPr>
          <p:cNvPr id="91" name="Google Shape;91;g189d6b3718f_0_7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7">
  <p:cSld name="19_Blank_1_5_3">
    <p:spTree>
      <p:nvGrpSpPr>
        <p:cNvPr id="1055" name="Shape 1055"/>
        <p:cNvGrpSpPr/>
        <p:nvPr/>
      </p:nvGrpSpPr>
      <p:grpSpPr>
        <a:xfrm>
          <a:off x="0" y="0"/>
          <a:ext cx="0" cy="0"/>
          <a:chOff x="0" y="0"/>
          <a:chExt cx="0" cy="0"/>
        </a:xfrm>
      </p:grpSpPr>
      <p:sp>
        <p:nvSpPr>
          <p:cNvPr id="1056" name="Google Shape;1056;g189d6b3718f_0_104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57" name="Google Shape;1057;g189d6b3718f_0_104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58" name="Google Shape;1058;g189d6b3718f_0_104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59" name="Google Shape;1059;g189d6b3718f_0_10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60" name="Google Shape;1060;g189d6b3718f_0_10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61" name="Google Shape;1061;g189d6b3718f_0_104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62" name="Google Shape;1062;g189d6b3718f_0_104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63" name="Google Shape;1063;g189d6b3718f_0_1046"/>
          <p:cNvSpPr/>
          <p:nvPr>
            <p:ph idx="3" type="pic"/>
          </p:nvPr>
        </p:nvSpPr>
        <p:spPr>
          <a:xfrm>
            <a:off x="3686431" y="1749300"/>
            <a:ext cx="2409600" cy="2136900"/>
          </a:xfrm>
          <a:prstGeom prst="rect">
            <a:avLst/>
          </a:prstGeom>
          <a:noFill/>
          <a:ln>
            <a:noFill/>
          </a:ln>
        </p:spPr>
      </p:sp>
      <p:sp>
        <p:nvSpPr>
          <p:cNvPr id="1064" name="Google Shape;1064;g189d6b3718f_0_1046"/>
          <p:cNvSpPr/>
          <p:nvPr>
            <p:ph idx="4" type="pic"/>
          </p:nvPr>
        </p:nvSpPr>
        <p:spPr>
          <a:xfrm>
            <a:off x="3686431" y="4035300"/>
            <a:ext cx="2409600" cy="2136900"/>
          </a:xfrm>
          <a:prstGeom prst="rect">
            <a:avLst/>
          </a:prstGeom>
          <a:noFill/>
          <a:ln>
            <a:noFill/>
          </a:ln>
        </p:spPr>
      </p:sp>
      <p:sp>
        <p:nvSpPr>
          <p:cNvPr id="1065" name="Google Shape;1065;g189d6b3718f_0_1046"/>
          <p:cNvSpPr/>
          <p:nvPr>
            <p:ph idx="5" type="pic"/>
          </p:nvPr>
        </p:nvSpPr>
        <p:spPr>
          <a:xfrm>
            <a:off x="1143000" y="1752600"/>
            <a:ext cx="2409600" cy="2136900"/>
          </a:xfrm>
          <a:prstGeom prst="rect">
            <a:avLst/>
          </a:prstGeom>
          <a:noFill/>
          <a:ln>
            <a:noFill/>
          </a:ln>
        </p:spPr>
      </p:sp>
      <p:sp>
        <p:nvSpPr>
          <p:cNvPr id="1066" name="Google Shape;1066;g189d6b3718f_0_104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8">
  <p:cSld name="19_Blank_1_6_3">
    <p:spTree>
      <p:nvGrpSpPr>
        <p:cNvPr id="1067" name="Shape 1067"/>
        <p:cNvGrpSpPr/>
        <p:nvPr/>
      </p:nvGrpSpPr>
      <p:grpSpPr>
        <a:xfrm>
          <a:off x="0" y="0"/>
          <a:ext cx="0" cy="0"/>
          <a:chOff x="0" y="0"/>
          <a:chExt cx="0" cy="0"/>
        </a:xfrm>
      </p:grpSpPr>
      <p:sp>
        <p:nvSpPr>
          <p:cNvPr id="1068" name="Google Shape;1068;g189d6b3718f_0_1058"/>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69" name="Google Shape;1069;g189d6b3718f_0_105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70" name="Google Shape;1070;g189d6b3718f_0_10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71" name="Google Shape;1071;g189d6b3718f_0_10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72" name="Google Shape;1072;g189d6b3718f_0_10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73" name="Google Shape;1073;g189d6b3718f_0_105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6_Blank_1">
    <p:spTree>
      <p:nvGrpSpPr>
        <p:cNvPr id="1074" name="Shape 1074"/>
        <p:cNvGrpSpPr/>
        <p:nvPr/>
      </p:nvGrpSpPr>
      <p:grpSpPr>
        <a:xfrm>
          <a:off x="0" y="0"/>
          <a:ext cx="0" cy="0"/>
          <a:chOff x="0" y="0"/>
          <a:chExt cx="0" cy="0"/>
        </a:xfrm>
      </p:grpSpPr>
      <p:sp>
        <p:nvSpPr>
          <p:cNvPr id="1075" name="Google Shape;1075;g189d6b3718f_0_1065"/>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076" name="Google Shape;1076;g189d6b3718f_0_106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77" name="Google Shape;1077;g189d6b3718f_0_106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78" name="Google Shape;1078;g189d6b3718f_0_106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79" name="Google Shape;1079;g189d6b3718f_0_10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2">
  <p:cSld name="19_Blank_1_8">
    <p:spTree>
      <p:nvGrpSpPr>
        <p:cNvPr id="1080" name="Shape 1080"/>
        <p:cNvGrpSpPr/>
        <p:nvPr/>
      </p:nvGrpSpPr>
      <p:grpSpPr>
        <a:xfrm>
          <a:off x="0" y="0"/>
          <a:ext cx="0" cy="0"/>
          <a:chOff x="0" y="0"/>
          <a:chExt cx="0" cy="0"/>
        </a:xfrm>
      </p:grpSpPr>
      <p:sp>
        <p:nvSpPr>
          <p:cNvPr id="1081" name="Google Shape;1081;g189d6b3718f_0_1071"/>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82" name="Google Shape;1082;g189d6b3718f_0_107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83" name="Google Shape;1083;g189d6b3718f_0_107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84" name="Google Shape;1084;g189d6b3718f_0_10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5" name="Google Shape;1085;g189d6b3718f_0_10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86" name="Google Shape;1086;g189d6b3718f_0_107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3">
  <p:cSld name="19_Blank_1_1_2">
    <p:spTree>
      <p:nvGrpSpPr>
        <p:cNvPr id="1087" name="Shape 1087"/>
        <p:cNvGrpSpPr/>
        <p:nvPr/>
      </p:nvGrpSpPr>
      <p:grpSpPr>
        <a:xfrm>
          <a:off x="0" y="0"/>
          <a:ext cx="0" cy="0"/>
          <a:chOff x="0" y="0"/>
          <a:chExt cx="0" cy="0"/>
        </a:xfrm>
      </p:grpSpPr>
      <p:sp>
        <p:nvSpPr>
          <p:cNvPr id="1088" name="Google Shape;1088;g189d6b3718f_0_1078"/>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89" name="Google Shape;1089;g189d6b3718f_0_10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90" name="Google Shape;1090;g189d6b3718f_0_10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91" name="Google Shape;1091;g189d6b3718f_0_10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92" name="Google Shape;1092;g189d6b3718f_0_107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93" name="Google Shape;1093;g189d6b3718f_0_107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94" name="Google Shape;1094;g189d6b3718f_0_10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4">
  <p:cSld name="19_Blank_1_2_2">
    <p:spTree>
      <p:nvGrpSpPr>
        <p:cNvPr id="1095" name="Shape 1095"/>
        <p:cNvGrpSpPr/>
        <p:nvPr/>
      </p:nvGrpSpPr>
      <p:grpSpPr>
        <a:xfrm>
          <a:off x="0" y="0"/>
          <a:ext cx="0" cy="0"/>
          <a:chOff x="0" y="0"/>
          <a:chExt cx="0" cy="0"/>
        </a:xfrm>
      </p:grpSpPr>
      <p:sp>
        <p:nvSpPr>
          <p:cNvPr id="1096" name="Google Shape;1096;g189d6b3718f_0_1086"/>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97" name="Google Shape;1097;g189d6b3718f_0_108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98" name="Google Shape;1098;g189d6b3718f_0_108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99" name="Google Shape;1099;g189d6b3718f_0_108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00" name="Google Shape;1100;g189d6b3718f_0_108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01" name="Google Shape;1101;g189d6b3718f_0_1086"/>
          <p:cNvSpPr/>
          <p:nvPr>
            <p:ph idx="2" type="pic"/>
          </p:nvPr>
        </p:nvSpPr>
        <p:spPr>
          <a:xfrm>
            <a:off x="1122001" y="1972500"/>
            <a:ext cx="4974000" cy="4123500"/>
          </a:xfrm>
          <a:prstGeom prst="rect">
            <a:avLst/>
          </a:prstGeom>
          <a:noFill/>
          <a:ln>
            <a:noFill/>
          </a:ln>
        </p:spPr>
      </p:sp>
      <p:sp>
        <p:nvSpPr>
          <p:cNvPr id="1102" name="Google Shape;1102;g189d6b3718f_0_108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5">
  <p:cSld name="19_Blank_1_3_2">
    <p:spTree>
      <p:nvGrpSpPr>
        <p:cNvPr id="1103" name="Shape 1103"/>
        <p:cNvGrpSpPr/>
        <p:nvPr/>
      </p:nvGrpSpPr>
      <p:grpSpPr>
        <a:xfrm>
          <a:off x="0" y="0"/>
          <a:ext cx="0" cy="0"/>
          <a:chOff x="0" y="0"/>
          <a:chExt cx="0" cy="0"/>
        </a:xfrm>
      </p:grpSpPr>
      <p:sp>
        <p:nvSpPr>
          <p:cNvPr id="1104" name="Google Shape;1104;g189d6b3718f_0_109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05" name="Google Shape;1105;g189d6b3718f_0_109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06" name="Google Shape;1106;g189d6b3718f_0_10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07" name="Google Shape;1107;g189d6b3718f_0_10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08" name="Google Shape;1108;g189d6b3718f_0_10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09" name="Google Shape;1109;g189d6b3718f_0_1094"/>
          <p:cNvSpPr/>
          <p:nvPr>
            <p:ph idx="2" type="pic"/>
          </p:nvPr>
        </p:nvSpPr>
        <p:spPr>
          <a:xfrm>
            <a:off x="1143000" y="1749300"/>
            <a:ext cx="4953000" cy="2136900"/>
          </a:xfrm>
          <a:prstGeom prst="rect">
            <a:avLst/>
          </a:prstGeom>
          <a:noFill/>
          <a:ln>
            <a:noFill/>
          </a:ln>
        </p:spPr>
      </p:sp>
      <p:sp>
        <p:nvSpPr>
          <p:cNvPr id="1110" name="Google Shape;1110;g189d6b3718f_0_1094"/>
          <p:cNvSpPr/>
          <p:nvPr>
            <p:ph idx="3" type="pic"/>
          </p:nvPr>
        </p:nvSpPr>
        <p:spPr>
          <a:xfrm>
            <a:off x="1143000" y="4035300"/>
            <a:ext cx="4953000" cy="2136900"/>
          </a:xfrm>
          <a:prstGeom prst="rect">
            <a:avLst/>
          </a:prstGeom>
          <a:noFill/>
          <a:ln>
            <a:noFill/>
          </a:ln>
        </p:spPr>
      </p:sp>
      <p:sp>
        <p:nvSpPr>
          <p:cNvPr id="1111" name="Google Shape;1111;g189d6b3718f_0_109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12" name="Google Shape;1112;g189d6b3718f_0_109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6">
  <p:cSld name="19_Blank_1_4_2">
    <p:spTree>
      <p:nvGrpSpPr>
        <p:cNvPr id="1113" name="Shape 1113"/>
        <p:cNvGrpSpPr/>
        <p:nvPr/>
      </p:nvGrpSpPr>
      <p:grpSpPr>
        <a:xfrm>
          <a:off x="0" y="0"/>
          <a:ext cx="0" cy="0"/>
          <a:chOff x="0" y="0"/>
          <a:chExt cx="0" cy="0"/>
        </a:xfrm>
      </p:grpSpPr>
      <p:sp>
        <p:nvSpPr>
          <p:cNvPr id="1114" name="Google Shape;1114;g189d6b3718f_0_110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15" name="Google Shape;1115;g189d6b3718f_0_11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16" name="Google Shape;1116;g189d6b3718f_0_11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17" name="Google Shape;1117;g189d6b3718f_0_11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18" name="Google Shape;1118;g189d6b3718f_0_11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19" name="Google Shape;1119;g189d6b3718f_0_1104"/>
          <p:cNvSpPr/>
          <p:nvPr>
            <p:ph idx="2" type="pic"/>
          </p:nvPr>
        </p:nvSpPr>
        <p:spPr>
          <a:xfrm>
            <a:off x="1141950" y="1673100"/>
            <a:ext cx="4953000" cy="1491600"/>
          </a:xfrm>
          <a:prstGeom prst="rect">
            <a:avLst/>
          </a:prstGeom>
          <a:noFill/>
          <a:ln>
            <a:noFill/>
          </a:ln>
        </p:spPr>
      </p:sp>
      <p:sp>
        <p:nvSpPr>
          <p:cNvPr id="1120" name="Google Shape;1120;g189d6b3718f_0_1104"/>
          <p:cNvSpPr/>
          <p:nvPr>
            <p:ph idx="3" type="pic"/>
          </p:nvPr>
        </p:nvSpPr>
        <p:spPr>
          <a:xfrm>
            <a:off x="1141950" y="3268673"/>
            <a:ext cx="4953000" cy="1491600"/>
          </a:xfrm>
          <a:prstGeom prst="rect">
            <a:avLst/>
          </a:prstGeom>
          <a:noFill/>
          <a:ln>
            <a:noFill/>
          </a:ln>
        </p:spPr>
      </p:sp>
      <p:sp>
        <p:nvSpPr>
          <p:cNvPr id="1121" name="Google Shape;1121;g189d6b3718f_0_110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22" name="Google Shape;1122;g189d6b3718f_0_1104"/>
          <p:cNvSpPr/>
          <p:nvPr>
            <p:ph idx="4" type="pic"/>
          </p:nvPr>
        </p:nvSpPr>
        <p:spPr>
          <a:xfrm>
            <a:off x="1140900" y="4864250"/>
            <a:ext cx="4953000" cy="1491600"/>
          </a:xfrm>
          <a:prstGeom prst="rect">
            <a:avLst/>
          </a:prstGeom>
          <a:noFill/>
          <a:ln>
            <a:noFill/>
          </a:ln>
        </p:spPr>
      </p:sp>
      <p:sp>
        <p:nvSpPr>
          <p:cNvPr id="1123" name="Google Shape;1123;g189d6b3718f_0_110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24" name="Google Shape;1124;g189d6b3718f_0_110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7">
  <p:cSld name="19_Blank_1_5_2">
    <p:spTree>
      <p:nvGrpSpPr>
        <p:cNvPr id="1125" name="Shape 1125"/>
        <p:cNvGrpSpPr/>
        <p:nvPr/>
      </p:nvGrpSpPr>
      <p:grpSpPr>
        <a:xfrm>
          <a:off x="0" y="0"/>
          <a:ext cx="0" cy="0"/>
          <a:chOff x="0" y="0"/>
          <a:chExt cx="0" cy="0"/>
        </a:xfrm>
      </p:grpSpPr>
      <p:sp>
        <p:nvSpPr>
          <p:cNvPr id="1126" name="Google Shape;1126;g189d6b3718f_0_1116"/>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27" name="Google Shape;1127;g189d6b3718f_0_111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28" name="Google Shape;1128;g189d6b3718f_0_111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29" name="Google Shape;1129;g189d6b3718f_0_11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30" name="Google Shape;1130;g189d6b3718f_0_111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31" name="Google Shape;1131;g189d6b3718f_0_111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32" name="Google Shape;1132;g189d6b3718f_0_111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33" name="Google Shape;1133;g189d6b3718f_0_1116"/>
          <p:cNvSpPr/>
          <p:nvPr>
            <p:ph idx="3" type="pic"/>
          </p:nvPr>
        </p:nvSpPr>
        <p:spPr>
          <a:xfrm>
            <a:off x="3686431" y="1749300"/>
            <a:ext cx="2409600" cy="2136900"/>
          </a:xfrm>
          <a:prstGeom prst="rect">
            <a:avLst/>
          </a:prstGeom>
          <a:noFill/>
          <a:ln>
            <a:noFill/>
          </a:ln>
        </p:spPr>
      </p:sp>
      <p:sp>
        <p:nvSpPr>
          <p:cNvPr id="1134" name="Google Shape;1134;g189d6b3718f_0_1116"/>
          <p:cNvSpPr/>
          <p:nvPr>
            <p:ph idx="4" type="pic"/>
          </p:nvPr>
        </p:nvSpPr>
        <p:spPr>
          <a:xfrm>
            <a:off x="3686431" y="4035300"/>
            <a:ext cx="2409600" cy="2136900"/>
          </a:xfrm>
          <a:prstGeom prst="rect">
            <a:avLst/>
          </a:prstGeom>
          <a:noFill/>
          <a:ln>
            <a:noFill/>
          </a:ln>
        </p:spPr>
      </p:sp>
      <p:sp>
        <p:nvSpPr>
          <p:cNvPr id="1135" name="Google Shape;1135;g189d6b3718f_0_1116"/>
          <p:cNvSpPr/>
          <p:nvPr>
            <p:ph idx="5" type="pic"/>
          </p:nvPr>
        </p:nvSpPr>
        <p:spPr>
          <a:xfrm>
            <a:off x="1143000" y="1752600"/>
            <a:ext cx="2409600" cy="2136900"/>
          </a:xfrm>
          <a:prstGeom prst="rect">
            <a:avLst/>
          </a:prstGeom>
          <a:noFill/>
          <a:ln>
            <a:noFill/>
          </a:ln>
        </p:spPr>
      </p:sp>
      <p:sp>
        <p:nvSpPr>
          <p:cNvPr id="1136" name="Google Shape;1136;g189d6b3718f_0_111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8">
  <p:cSld name="19_Blank_1_6_2">
    <p:spTree>
      <p:nvGrpSpPr>
        <p:cNvPr id="1137" name="Shape 1137"/>
        <p:cNvGrpSpPr/>
        <p:nvPr/>
      </p:nvGrpSpPr>
      <p:grpSpPr>
        <a:xfrm>
          <a:off x="0" y="0"/>
          <a:ext cx="0" cy="0"/>
          <a:chOff x="0" y="0"/>
          <a:chExt cx="0" cy="0"/>
        </a:xfrm>
      </p:grpSpPr>
      <p:sp>
        <p:nvSpPr>
          <p:cNvPr id="1138" name="Google Shape;1138;g189d6b3718f_0_1128"/>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39" name="Google Shape;1139;g189d6b3718f_0_112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40" name="Google Shape;1140;g189d6b3718f_0_112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41" name="Google Shape;1141;g189d6b3718f_0_11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42" name="Google Shape;1142;g189d6b3718f_0_11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43" name="Google Shape;1143;g189d6b3718f_0_112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1">
  <p:cSld name="Custom Layout_1_1_5">
    <p:bg>
      <p:bgPr>
        <a:solidFill>
          <a:schemeClr val="dk1"/>
        </a:solidFill>
      </p:bgPr>
    </p:bg>
    <p:spTree>
      <p:nvGrpSpPr>
        <p:cNvPr id="92" name="Shape 92"/>
        <p:cNvGrpSpPr/>
        <p:nvPr/>
      </p:nvGrpSpPr>
      <p:grpSpPr>
        <a:xfrm>
          <a:off x="0" y="0"/>
          <a:ext cx="0" cy="0"/>
          <a:chOff x="0" y="0"/>
          <a:chExt cx="0" cy="0"/>
        </a:xfrm>
      </p:grpSpPr>
      <p:sp>
        <p:nvSpPr>
          <p:cNvPr id="93" name="Google Shape;93;g189d6b3718f_0_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g189d6b3718f_0_83"/>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g189d6b3718f_0_8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96" name="Google Shape;96;g189d6b3718f_0_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97" name="Google Shape;97;g189d6b3718f_0_83"/>
          <p:cNvSpPr txBox="1"/>
          <p:nvPr>
            <p:ph idx="1" type="body"/>
          </p:nvPr>
        </p:nvSpPr>
        <p:spPr>
          <a:xfrm>
            <a:off x="1153201" y="1989225"/>
            <a:ext cx="9912000" cy="4123500"/>
          </a:xfrm>
          <a:prstGeom prst="rect">
            <a:avLst/>
          </a:prstGeom>
          <a:noFill/>
          <a:ln>
            <a:noFill/>
          </a:ln>
        </p:spPr>
        <p:txBody>
          <a:bodyPr anchorCtr="0" anchor="ctr" bIns="45700" lIns="91425" spcFirstLastPara="1" rIns="91425" wrap="square" tIns="45700">
            <a:normAutofit/>
          </a:bodyPr>
          <a:lstStyle>
            <a:lvl1pPr indent="-355600" lvl="0" marL="457200" algn="ctr">
              <a:lnSpc>
                <a:spcPct val="90000"/>
              </a:lnSpc>
              <a:spcBef>
                <a:spcPts val="1000"/>
              </a:spcBef>
              <a:spcAft>
                <a:spcPts val="0"/>
              </a:spcAft>
              <a:buClr>
                <a:schemeClr val="lt1"/>
              </a:buClr>
              <a:buSzPts val="2000"/>
              <a:buChar char="•"/>
              <a:defRPr>
                <a:solidFill>
                  <a:schemeClr val="lt1"/>
                </a:solidFill>
              </a:defRPr>
            </a:lvl1pPr>
            <a:lvl2pPr indent="-342900" lvl="1" marL="914400" algn="ctr">
              <a:lnSpc>
                <a:spcPct val="90000"/>
              </a:lnSpc>
              <a:spcBef>
                <a:spcPts val="500"/>
              </a:spcBef>
              <a:spcAft>
                <a:spcPts val="0"/>
              </a:spcAft>
              <a:buClr>
                <a:schemeClr val="lt1"/>
              </a:buClr>
              <a:buSzPts val="1800"/>
              <a:buChar char="•"/>
              <a:defRPr>
                <a:solidFill>
                  <a:schemeClr val="lt1"/>
                </a:solidFill>
              </a:defRPr>
            </a:lvl2pPr>
            <a:lvl3pPr indent="-330200" lvl="2" marL="1371600" algn="ctr">
              <a:lnSpc>
                <a:spcPct val="90000"/>
              </a:lnSpc>
              <a:spcBef>
                <a:spcPts val="500"/>
              </a:spcBef>
              <a:spcAft>
                <a:spcPts val="0"/>
              </a:spcAft>
              <a:buClr>
                <a:schemeClr val="lt1"/>
              </a:buClr>
              <a:buSzPts val="1600"/>
              <a:buChar char="•"/>
              <a:defRPr>
                <a:solidFill>
                  <a:schemeClr val="lt1"/>
                </a:solidFill>
              </a:defRPr>
            </a:lvl3pPr>
            <a:lvl4pPr indent="-317500" lvl="3" marL="1828800" algn="ctr">
              <a:lnSpc>
                <a:spcPct val="90000"/>
              </a:lnSpc>
              <a:spcBef>
                <a:spcPts val="500"/>
              </a:spcBef>
              <a:spcAft>
                <a:spcPts val="0"/>
              </a:spcAft>
              <a:buClr>
                <a:schemeClr val="lt1"/>
              </a:buClr>
              <a:buSzPts val="1400"/>
              <a:buChar char="•"/>
              <a:defRPr>
                <a:solidFill>
                  <a:schemeClr val="lt1"/>
                </a:solidFill>
              </a:defRPr>
            </a:lvl4pPr>
            <a:lvl5pPr indent="-317500" lvl="4" marL="2286000" algn="ctr">
              <a:lnSpc>
                <a:spcPct val="90000"/>
              </a:lnSpc>
              <a:spcBef>
                <a:spcPts val="500"/>
              </a:spcBef>
              <a:spcAft>
                <a:spcPts val="0"/>
              </a:spcAft>
              <a:buClr>
                <a:schemeClr val="lt1"/>
              </a:buClr>
              <a:buSzPts val="1400"/>
              <a:buChar char="•"/>
              <a:defRPr>
                <a:solidFill>
                  <a:schemeClr val="lt1"/>
                </a:solidFill>
              </a:defRPr>
            </a:lvl5pPr>
            <a:lvl6pPr indent="-342900" lvl="5" marL="2743200" algn="ctr">
              <a:lnSpc>
                <a:spcPct val="90000"/>
              </a:lnSpc>
              <a:spcBef>
                <a:spcPts val="500"/>
              </a:spcBef>
              <a:spcAft>
                <a:spcPts val="0"/>
              </a:spcAft>
              <a:buClr>
                <a:schemeClr val="lt1"/>
              </a:buClr>
              <a:buSzPts val="1800"/>
              <a:buChar char="•"/>
              <a:defRPr>
                <a:solidFill>
                  <a:schemeClr val="lt1"/>
                </a:solidFill>
              </a:defRPr>
            </a:lvl6pPr>
            <a:lvl7pPr indent="-342900" lvl="6" marL="3200400" algn="ctr">
              <a:lnSpc>
                <a:spcPct val="90000"/>
              </a:lnSpc>
              <a:spcBef>
                <a:spcPts val="500"/>
              </a:spcBef>
              <a:spcAft>
                <a:spcPts val="0"/>
              </a:spcAft>
              <a:buClr>
                <a:schemeClr val="lt1"/>
              </a:buClr>
              <a:buSzPts val="1800"/>
              <a:buChar char="•"/>
              <a:defRPr>
                <a:solidFill>
                  <a:schemeClr val="lt1"/>
                </a:solidFill>
              </a:defRPr>
            </a:lvl7pPr>
            <a:lvl8pPr indent="-342900" lvl="7" marL="3657600" algn="ctr">
              <a:lnSpc>
                <a:spcPct val="90000"/>
              </a:lnSpc>
              <a:spcBef>
                <a:spcPts val="500"/>
              </a:spcBef>
              <a:spcAft>
                <a:spcPts val="0"/>
              </a:spcAft>
              <a:buClr>
                <a:schemeClr val="lt1"/>
              </a:buClr>
              <a:buSzPts val="1800"/>
              <a:buChar char="•"/>
              <a:defRPr>
                <a:solidFill>
                  <a:schemeClr val="lt1"/>
                </a:solidFill>
              </a:defRPr>
            </a:lvl8pPr>
            <a:lvl9pPr indent="-342900" lvl="8" marL="4114800" algn="ctr">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1">
  <p:cSld name="19_Blank_2">
    <p:spTree>
      <p:nvGrpSpPr>
        <p:cNvPr id="1144" name="Shape 1144"/>
        <p:cNvGrpSpPr/>
        <p:nvPr/>
      </p:nvGrpSpPr>
      <p:grpSpPr>
        <a:xfrm>
          <a:off x="0" y="0"/>
          <a:ext cx="0" cy="0"/>
          <a:chOff x="0" y="0"/>
          <a:chExt cx="0" cy="0"/>
        </a:xfrm>
      </p:grpSpPr>
      <p:sp>
        <p:nvSpPr>
          <p:cNvPr id="1145" name="Google Shape;1145;g189d6b3718f_0_1135"/>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146" name="Google Shape;1146;g189d6b3718f_0_113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147" name="Google Shape;1147;g189d6b3718f_0_113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48" name="Google Shape;1148;g189d6b3718f_0_113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49" name="Google Shape;1149;g189d6b3718f_0_11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2">
  <p:cSld name="19_Blank_1_7">
    <p:spTree>
      <p:nvGrpSpPr>
        <p:cNvPr id="1150" name="Shape 1150"/>
        <p:cNvGrpSpPr/>
        <p:nvPr/>
      </p:nvGrpSpPr>
      <p:grpSpPr>
        <a:xfrm>
          <a:off x="0" y="0"/>
          <a:ext cx="0" cy="0"/>
          <a:chOff x="0" y="0"/>
          <a:chExt cx="0" cy="0"/>
        </a:xfrm>
      </p:grpSpPr>
      <p:sp>
        <p:nvSpPr>
          <p:cNvPr id="1151" name="Google Shape;1151;g189d6b3718f_0_114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2" name="Google Shape;1152;g189d6b3718f_0_114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53" name="Google Shape;1153;g189d6b3718f_0_114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54" name="Google Shape;1154;g189d6b3718f_0_114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55" name="Google Shape;1155;g189d6b3718f_0_11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56" name="Google Shape;1156;g189d6b3718f_0_114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57" name="Google Shape;1157;g189d6b3718f_0_114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3">
  <p:cSld name="19_Blank_1_1_1">
    <p:spTree>
      <p:nvGrpSpPr>
        <p:cNvPr id="1158" name="Shape 1158"/>
        <p:cNvGrpSpPr/>
        <p:nvPr/>
      </p:nvGrpSpPr>
      <p:grpSpPr>
        <a:xfrm>
          <a:off x="0" y="0"/>
          <a:ext cx="0" cy="0"/>
          <a:chOff x="0" y="0"/>
          <a:chExt cx="0" cy="0"/>
        </a:xfrm>
      </p:grpSpPr>
      <p:sp>
        <p:nvSpPr>
          <p:cNvPr id="1159" name="Google Shape;1159;g189d6b3718f_0_114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0" name="Google Shape;1160;g189d6b3718f_0_1149"/>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61" name="Google Shape;1161;g189d6b3718f_0_1149"/>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62" name="Google Shape;1162;g189d6b3718f_0_114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63" name="Google Shape;1163;g189d6b3718f_0_114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64" name="Google Shape;1164;g189d6b3718f_0_114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165" name="Google Shape;1165;g189d6b3718f_0_1149"/>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166" name="Google Shape;1166;g189d6b3718f_0_1149"/>
          <p:cNvSpPr txBox="1"/>
          <p:nvPr>
            <p:ph idx="3"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4">
  <p:cSld name="19_Blank_1_2_1">
    <p:spTree>
      <p:nvGrpSpPr>
        <p:cNvPr id="1167" name="Shape 1167"/>
        <p:cNvGrpSpPr/>
        <p:nvPr/>
      </p:nvGrpSpPr>
      <p:grpSpPr>
        <a:xfrm>
          <a:off x="0" y="0"/>
          <a:ext cx="0" cy="0"/>
          <a:chOff x="0" y="0"/>
          <a:chExt cx="0" cy="0"/>
        </a:xfrm>
      </p:grpSpPr>
      <p:sp>
        <p:nvSpPr>
          <p:cNvPr id="1168" name="Google Shape;1168;g189d6b3718f_0_115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9" name="Google Shape;1169;g189d6b3718f_0_115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70" name="Google Shape;1170;g189d6b3718f_0_115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71" name="Google Shape;1171;g189d6b3718f_0_11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72" name="Google Shape;1172;g189d6b3718f_0_11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73" name="Google Shape;1173;g189d6b3718f_0_115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74" name="Google Shape;1174;g189d6b3718f_0_1158"/>
          <p:cNvSpPr/>
          <p:nvPr>
            <p:ph idx="3" type="pic"/>
          </p:nvPr>
        </p:nvSpPr>
        <p:spPr>
          <a:xfrm>
            <a:off x="1122001" y="1972500"/>
            <a:ext cx="4974000" cy="4123500"/>
          </a:xfrm>
          <a:prstGeom prst="rect">
            <a:avLst/>
          </a:prstGeom>
          <a:noFill/>
          <a:ln>
            <a:noFill/>
          </a:ln>
        </p:spPr>
      </p:sp>
      <p:sp>
        <p:nvSpPr>
          <p:cNvPr id="1175" name="Google Shape;1175;g189d6b3718f_0_115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5">
  <p:cSld name="19_Blank_1_3_1">
    <p:spTree>
      <p:nvGrpSpPr>
        <p:cNvPr id="1176" name="Shape 1176"/>
        <p:cNvGrpSpPr/>
        <p:nvPr/>
      </p:nvGrpSpPr>
      <p:grpSpPr>
        <a:xfrm>
          <a:off x="0" y="0"/>
          <a:ext cx="0" cy="0"/>
          <a:chOff x="0" y="0"/>
          <a:chExt cx="0" cy="0"/>
        </a:xfrm>
      </p:grpSpPr>
      <p:sp>
        <p:nvSpPr>
          <p:cNvPr id="1177" name="Google Shape;1177;g189d6b3718f_0_116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8" name="Google Shape;1178;g189d6b3718f_0_1167"/>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79" name="Google Shape;1179;g189d6b3718f_0_116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80" name="Google Shape;1180;g189d6b3718f_0_116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81" name="Google Shape;1181;g189d6b3718f_0_11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82" name="Google Shape;1182;g189d6b3718f_0_116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83" name="Google Shape;1183;g189d6b3718f_0_1167"/>
          <p:cNvSpPr/>
          <p:nvPr>
            <p:ph idx="3" type="pic"/>
          </p:nvPr>
        </p:nvSpPr>
        <p:spPr>
          <a:xfrm>
            <a:off x="1143000" y="1749300"/>
            <a:ext cx="4953000" cy="2136900"/>
          </a:xfrm>
          <a:prstGeom prst="rect">
            <a:avLst/>
          </a:prstGeom>
          <a:noFill/>
          <a:ln>
            <a:noFill/>
          </a:ln>
        </p:spPr>
      </p:sp>
      <p:sp>
        <p:nvSpPr>
          <p:cNvPr id="1184" name="Google Shape;1184;g189d6b3718f_0_1167"/>
          <p:cNvSpPr/>
          <p:nvPr>
            <p:ph idx="4" type="pic"/>
          </p:nvPr>
        </p:nvSpPr>
        <p:spPr>
          <a:xfrm>
            <a:off x="1143000" y="4035300"/>
            <a:ext cx="4953000" cy="2136900"/>
          </a:xfrm>
          <a:prstGeom prst="rect">
            <a:avLst/>
          </a:prstGeom>
          <a:noFill/>
          <a:ln>
            <a:noFill/>
          </a:ln>
        </p:spPr>
      </p:sp>
      <p:sp>
        <p:nvSpPr>
          <p:cNvPr id="1185" name="Google Shape;1185;g189d6b3718f_0_116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86" name="Google Shape;1186;g189d6b3718f_0_1167"/>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6">
  <p:cSld name="19_Blank_1_4_1">
    <p:spTree>
      <p:nvGrpSpPr>
        <p:cNvPr id="1187" name="Shape 1187"/>
        <p:cNvGrpSpPr/>
        <p:nvPr/>
      </p:nvGrpSpPr>
      <p:grpSpPr>
        <a:xfrm>
          <a:off x="0" y="0"/>
          <a:ext cx="0" cy="0"/>
          <a:chOff x="0" y="0"/>
          <a:chExt cx="0" cy="0"/>
        </a:xfrm>
      </p:grpSpPr>
      <p:sp>
        <p:nvSpPr>
          <p:cNvPr id="1188" name="Google Shape;1188;g189d6b3718f_0_117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9" name="Google Shape;1189;g189d6b3718f_0_117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90" name="Google Shape;1190;g189d6b3718f_0_11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91" name="Google Shape;1191;g189d6b3718f_0_11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92" name="Google Shape;1192;g189d6b3718f_0_11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93" name="Google Shape;1193;g189d6b3718f_0_117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94" name="Google Shape;1194;g189d6b3718f_0_1178"/>
          <p:cNvSpPr/>
          <p:nvPr>
            <p:ph idx="3" type="pic"/>
          </p:nvPr>
        </p:nvSpPr>
        <p:spPr>
          <a:xfrm>
            <a:off x="1141950" y="1673100"/>
            <a:ext cx="4953000" cy="1491600"/>
          </a:xfrm>
          <a:prstGeom prst="rect">
            <a:avLst/>
          </a:prstGeom>
          <a:noFill/>
          <a:ln>
            <a:noFill/>
          </a:ln>
        </p:spPr>
      </p:sp>
      <p:sp>
        <p:nvSpPr>
          <p:cNvPr id="1195" name="Google Shape;1195;g189d6b3718f_0_1178"/>
          <p:cNvSpPr/>
          <p:nvPr>
            <p:ph idx="4" type="pic"/>
          </p:nvPr>
        </p:nvSpPr>
        <p:spPr>
          <a:xfrm>
            <a:off x="1141950" y="3268673"/>
            <a:ext cx="4953000" cy="1491600"/>
          </a:xfrm>
          <a:prstGeom prst="rect">
            <a:avLst/>
          </a:prstGeom>
          <a:noFill/>
          <a:ln>
            <a:noFill/>
          </a:ln>
        </p:spPr>
      </p:sp>
      <p:sp>
        <p:nvSpPr>
          <p:cNvPr id="1196" name="Google Shape;1196;g189d6b3718f_0_117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97" name="Google Shape;1197;g189d6b3718f_0_1178"/>
          <p:cNvSpPr/>
          <p:nvPr>
            <p:ph idx="5" type="pic"/>
          </p:nvPr>
        </p:nvSpPr>
        <p:spPr>
          <a:xfrm>
            <a:off x="1140900" y="4864250"/>
            <a:ext cx="4953000" cy="1491600"/>
          </a:xfrm>
          <a:prstGeom prst="rect">
            <a:avLst/>
          </a:prstGeom>
          <a:noFill/>
          <a:ln>
            <a:noFill/>
          </a:ln>
        </p:spPr>
      </p:sp>
      <p:sp>
        <p:nvSpPr>
          <p:cNvPr id="1198" name="Google Shape;1198;g189d6b3718f_0_1178"/>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99" name="Google Shape;1199;g189d6b3718f_0_1178"/>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7">
  <p:cSld name="19_Blank_1_5_1">
    <p:spTree>
      <p:nvGrpSpPr>
        <p:cNvPr id="1200" name="Shape 1200"/>
        <p:cNvGrpSpPr/>
        <p:nvPr/>
      </p:nvGrpSpPr>
      <p:grpSpPr>
        <a:xfrm>
          <a:off x="0" y="0"/>
          <a:ext cx="0" cy="0"/>
          <a:chOff x="0" y="0"/>
          <a:chExt cx="0" cy="0"/>
        </a:xfrm>
      </p:grpSpPr>
      <p:sp>
        <p:nvSpPr>
          <p:cNvPr id="1201" name="Google Shape;1201;g189d6b3718f_0_119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2" name="Google Shape;1202;g189d6b3718f_0_119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03" name="Google Shape;1203;g189d6b3718f_0_119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204" name="Google Shape;1204;g189d6b3718f_0_11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05" name="Google Shape;1205;g189d6b3718f_0_11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06" name="Google Shape;1206;g189d6b3718f_0_119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207" name="Google Shape;1207;g189d6b3718f_0_119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8" name="Google Shape;1208;g189d6b3718f_0_1191"/>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9" name="Google Shape;1209;g189d6b3718f_0_1191"/>
          <p:cNvSpPr/>
          <p:nvPr>
            <p:ph idx="4" type="pic"/>
          </p:nvPr>
        </p:nvSpPr>
        <p:spPr>
          <a:xfrm>
            <a:off x="3686431" y="1749300"/>
            <a:ext cx="2409600" cy="2136900"/>
          </a:xfrm>
          <a:prstGeom prst="rect">
            <a:avLst/>
          </a:prstGeom>
          <a:noFill/>
          <a:ln>
            <a:noFill/>
          </a:ln>
        </p:spPr>
      </p:sp>
      <p:sp>
        <p:nvSpPr>
          <p:cNvPr id="1210" name="Google Shape;1210;g189d6b3718f_0_1191"/>
          <p:cNvSpPr/>
          <p:nvPr>
            <p:ph idx="5" type="pic"/>
          </p:nvPr>
        </p:nvSpPr>
        <p:spPr>
          <a:xfrm>
            <a:off x="3686431" y="4035300"/>
            <a:ext cx="2409600" cy="2136900"/>
          </a:xfrm>
          <a:prstGeom prst="rect">
            <a:avLst/>
          </a:prstGeom>
          <a:noFill/>
          <a:ln>
            <a:noFill/>
          </a:ln>
        </p:spPr>
      </p:sp>
      <p:sp>
        <p:nvSpPr>
          <p:cNvPr id="1211" name="Google Shape;1211;g189d6b3718f_0_1191"/>
          <p:cNvSpPr/>
          <p:nvPr>
            <p:ph idx="6" type="pic"/>
          </p:nvPr>
        </p:nvSpPr>
        <p:spPr>
          <a:xfrm>
            <a:off x="1143000" y="1752600"/>
            <a:ext cx="2409600" cy="2136900"/>
          </a:xfrm>
          <a:prstGeom prst="rect">
            <a:avLst/>
          </a:prstGeom>
          <a:noFill/>
          <a:ln>
            <a:noFill/>
          </a:ln>
        </p:spPr>
      </p:sp>
      <p:sp>
        <p:nvSpPr>
          <p:cNvPr id="1212" name="Google Shape;1212;g189d6b3718f_0_1191"/>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8">
  <p:cSld name="19_Blank_1_6_1">
    <p:spTree>
      <p:nvGrpSpPr>
        <p:cNvPr id="1213" name="Shape 1213"/>
        <p:cNvGrpSpPr/>
        <p:nvPr/>
      </p:nvGrpSpPr>
      <p:grpSpPr>
        <a:xfrm>
          <a:off x="0" y="0"/>
          <a:ext cx="0" cy="0"/>
          <a:chOff x="0" y="0"/>
          <a:chExt cx="0" cy="0"/>
        </a:xfrm>
      </p:grpSpPr>
      <p:sp>
        <p:nvSpPr>
          <p:cNvPr id="1214" name="Google Shape;1214;g189d6b3718f_0_120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5" name="Google Shape;1215;g189d6b3718f_0_120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16" name="Google Shape;1216;g189d6b3718f_0_12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217" name="Google Shape;1217;g189d6b3718f_0_12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18" name="Google Shape;1218;g189d6b3718f_0_12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19" name="Google Shape;1219;g189d6b3718f_0_120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220" name="Google Shape;1220;g189d6b3718f_0_1204"/>
          <p:cNvSpPr/>
          <p:nvPr>
            <p:ph idx="3" type="pic"/>
          </p:nvPr>
        </p:nvSpPr>
        <p:spPr>
          <a:xfrm>
            <a:off x="1140001" y="1972500"/>
            <a:ext cx="9912000" cy="41235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Title">
  <p:cSld name="18_Blank">
    <p:bg>
      <p:bgPr>
        <a:solidFill>
          <a:srgbClr val="00C18B"/>
        </a:solidFill>
      </p:bgPr>
    </p:bg>
    <p:spTree>
      <p:nvGrpSpPr>
        <p:cNvPr id="1221" name="Shape 1221"/>
        <p:cNvGrpSpPr/>
        <p:nvPr/>
      </p:nvGrpSpPr>
      <p:grpSpPr>
        <a:xfrm>
          <a:off x="0" y="0"/>
          <a:ext cx="0" cy="0"/>
          <a:chOff x="0" y="0"/>
          <a:chExt cx="0" cy="0"/>
        </a:xfrm>
      </p:grpSpPr>
      <p:sp>
        <p:nvSpPr>
          <p:cNvPr id="1222" name="Google Shape;1222;g189d6b3718f_0_121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23" name="Google Shape;1223;g189d6b3718f_0_1212"/>
          <p:cNvPicPr preferRelativeResize="0"/>
          <p:nvPr/>
        </p:nvPicPr>
        <p:blipFill rotWithShape="1">
          <a:blip r:embed="rId2">
            <a:alphaModFix/>
          </a:blip>
          <a:srcRect b="0" l="0" r="0" t="0"/>
          <a:stretch/>
        </p:blipFill>
        <p:spPr>
          <a:xfrm>
            <a:off x="0" y="2"/>
            <a:ext cx="5422900" cy="6857999"/>
          </a:xfrm>
          <a:prstGeom prst="rect">
            <a:avLst/>
          </a:prstGeom>
          <a:noFill/>
          <a:ln>
            <a:noFill/>
          </a:ln>
        </p:spPr>
      </p:pic>
      <p:pic>
        <p:nvPicPr>
          <p:cNvPr id="1224" name="Google Shape;1224;g189d6b3718f_0_121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25" name="Google Shape;1225;g189d6b3718f_0_12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Title">
  <p:cSld name="20_Blank_1">
    <p:spTree>
      <p:nvGrpSpPr>
        <p:cNvPr id="1226" name="Shape 1226"/>
        <p:cNvGrpSpPr/>
        <p:nvPr/>
      </p:nvGrpSpPr>
      <p:grpSpPr>
        <a:xfrm>
          <a:off x="0" y="0"/>
          <a:ext cx="0" cy="0"/>
          <a:chOff x="0" y="0"/>
          <a:chExt cx="0" cy="0"/>
        </a:xfrm>
      </p:grpSpPr>
      <p:sp>
        <p:nvSpPr>
          <p:cNvPr id="1227" name="Google Shape;1227;g189d6b3718f_0_1217"/>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228" name="Google Shape;1228;g189d6b3718f_0_121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29" name="Google Shape;1229;g189d6b3718f_0_1217"/>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30" name="Google Shape;1230;g189d6b3718f_0_1217"/>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31" name="Google Shape;1231;g189d6b3718f_0_12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32" name="Google Shape;1232;g189d6b3718f_0_12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2">
  <p:cSld name="Custom Layout_1_1_4_2">
    <p:bg>
      <p:bgPr>
        <a:solidFill>
          <a:schemeClr val="dk1"/>
        </a:solidFill>
      </p:bgPr>
    </p:bg>
    <p:spTree>
      <p:nvGrpSpPr>
        <p:cNvPr id="98" name="Shape 98"/>
        <p:cNvGrpSpPr/>
        <p:nvPr/>
      </p:nvGrpSpPr>
      <p:grpSpPr>
        <a:xfrm>
          <a:off x="0" y="0"/>
          <a:ext cx="0" cy="0"/>
          <a:chOff x="0" y="0"/>
          <a:chExt cx="0" cy="0"/>
        </a:xfrm>
      </p:grpSpPr>
      <p:sp>
        <p:nvSpPr>
          <p:cNvPr id="99" name="Google Shape;99;g189d6b3718f_0_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g189d6b3718f_0_8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1" name="Google Shape;101;g189d6b3718f_0_8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02" name="Google Shape;102;g189d6b3718f_0_8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03" name="Google Shape;103;g189d6b3718f_0_89"/>
          <p:cNvSpPr txBox="1"/>
          <p:nvPr>
            <p:ph idx="1" type="body"/>
          </p:nvPr>
        </p:nvSpPr>
        <p:spPr>
          <a:xfrm>
            <a:off x="117000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4" name="Google Shape;104;g189d6b3718f_0_89"/>
          <p:cNvSpPr txBox="1"/>
          <p:nvPr>
            <p:ph idx="3" type="body"/>
          </p:nvPr>
        </p:nvSpPr>
        <p:spPr>
          <a:xfrm>
            <a:off x="609345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Title">
  <p:cSld name="29_Blank_1">
    <p:spTree>
      <p:nvGrpSpPr>
        <p:cNvPr id="1233" name="Shape 1233"/>
        <p:cNvGrpSpPr/>
        <p:nvPr/>
      </p:nvGrpSpPr>
      <p:grpSpPr>
        <a:xfrm>
          <a:off x="0" y="0"/>
          <a:ext cx="0" cy="0"/>
          <a:chOff x="0" y="0"/>
          <a:chExt cx="0" cy="0"/>
        </a:xfrm>
      </p:grpSpPr>
      <p:sp>
        <p:nvSpPr>
          <p:cNvPr id="1234" name="Google Shape;1234;g189d6b3718f_0_122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5" name="Google Shape;1235;g189d6b3718f_0_122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36" name="Google Shape;1236;g189d6b3718f_0_1224"/>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37" name="Google Shape;1237;g189d6b3718f_0_122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38" name="Google Shape;1238;g189d6b3718f_0_12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39" name="Google Shape;1239;g189d6b3718f_0_12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Title">
  <p:cSld name="30_Blank_1">
    <p:spTree>
      <p:nvGrpSpPr>
        <p:cNvPr id="1240" name="Shape 1240"/>
        <p:cNvGrpSpPr/>
        <p:nvPr/>
      </p:nvGrpSpPr>
      <p:grpSpPr>
        <a:xfrm>
          <a:off x="0" y="0"/>
          <a:ext cx="0" cy="0"/>
          <a:chOff x="0" y="0"/>
          <a:chExt cx="0" cy="0"/>
        </a:xfrm>
      </p:grpSpPr>
      <p:sp>
        <p:nvSpPr>
          <p:cNvPr id="1241" name="Google Shape;1241;g189d6b3718f_0_1231"/>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2" name="Google Shape;1242;g189d6b3718f_0_123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43" name="Google Shape;1243;g189d6b3718f_0_1231"/>
          <p:cNvPicPr preferRelativeResize="0"/>
          <p:nvPr/>
        </p:nvPicPr>
        <p:blipFill rotWithShape="1">
          <a:blip r:embed="rId2">
            <a:alphaModFix/>
          </a:blip>
          <a:srcRect b="0" l="0" r="0" t="0"/>
          <a:stretch/>
        </p:blipFill>
        <p:spPr>
          <a:xfrm>
            <a:off x="0" y="2"/>
            <a:ext cx="5422900" cy="6857999"/>
          </a:xfrm>
          <a:prstGeom prst="rect">
            <a:avLst/>
          </a:prstGeom>
          <a:noFill/>
          <a:ln>
            <a:noFill/>
          </a:ln>
        </p:spPr>
      </p:pic>
      <p:pic>
        <p:nvPicPr>
          <p:cNvPr id="1244" name="Google Shape;1244;g189d6b3718f_0_12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45" name="Google Shape;1245;g189d6b3718f_0_12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Title">
  <p:cSld name="31_Blank_1">
    <p:spTree>
      <p:nvGrpSpPr>
        <p:cNvPr id="1246" name="Shape 1246"/>
        <p:cNvGrpSpPr/>
        <p:nvPr/>
      </p:nvGrpSpPr>
      <p:grpSpPr>
        <a:xfrm>
          <a:off x="0" y="0"/>
          <a:ext cx="0" cy="0"/>
          <a:chOff x="0" y="0"/>
          <a:chExt cx="0" cy="0"/>
        </a:xfrm>
      </p:grpSpPr>
      <p:sp>
        <p:nvSpPr>
          <p:cNvPr id="1247" name="Google Shape;1247;g189d6b3718f_0_123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8" name="Google Shape;1248;g189d6b3718f_0_123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49" name="Google Shape;1249;g189d6b3718f_0_1237"/>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50" name="Google Shape;1250;g189d6b3718f_0_1237"/>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51" name="Google Shape;1251;g189d6b3718f_0_12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52" name="Google Shape;1252;g189d6b3718f_0_1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Title">
  <p:cSld name="32_Blank_1">
    <p:bg>
      <p:bgPr>
        <a:solidFill>
          <a:srgbClr val="DF4A51"/>
        </a:solidFill>
      </p:bgPr>
    </p:bg>
    <p:spTree>
      <p:nvGrpSpPr>
        <p:cNvPr id="1253" name="Shape 1253"/>
        <p:cNvGrpSpPr/>
        <p:nvPr/>
      </p:nvGrpSpPr>
      <p:grpSpPr>
        <a:xfrm>
          <a:off x="0" y="0"/>
          <a:ext cx="0" cy="0"/>
          <a:chOff x="0" y="0"/>
          <a:chExt cx="0" cy="0"/>
        </a:xfrm>
      </p:grpSpPr>
      <p:sp>
        <p:nvSpPr>
          <p:cNvPr id="1254" name="Google Shape;1254;g189d6b3718f_0_124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5" name="Google Shape;1255;g189d6b3718f_0_124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56" name="Google Shape;1256;g189d6b3718f_0_1244"/>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57" name="Google Shape;1257;g189d6b3718f_0_124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58" name="Google Shape;1258;g189d6b3718f_0_124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59" name="Google Shape;1259;g189d6b3718f_0_12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Title">
  <p:cSld name="33_Blank_1">
    <p:spTree>
      <p:nvGrpSpPr>
        <p:cNvPr id="1260" name="Shape 1260"/>
        <p:cNvGrpSpPr/>
        <p:nvPr/>
      </p:nvGrpSpPr>
      <p:grpSpPr>
        <a:xfrm>
          <a:off x="0" y="0"/>
          <a:ext cx="0" cy="0"/>
          <a:chOff x="0" y="0"/>
          <a:chExt cx="0" cy="0"/>
        </a:xfrm>
      </p:grpSpPr>
      <p:sp>
        <p:nvSpPr>
          <p:cNvPr id="1261" name="Google Shape;1261;g189d6b3718f_0_125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2" name="Google Shape;1262;g189d6b3718f_0_1251"/>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63" name="Google Shape;1263;g189d6b3718f_0_1251"/>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64" name="Google Shape;1264;g189d6b3718f_0_1251"/>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65" name="Google Shape;1265;g189d6b3718f_0_125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66" name="Google Shape;1266;g189d6b3718f_0_12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Title">
  <p:cSld name="34_Blank_1">
    <p:spTree>
      <p:nvGrpSpPr>
        <p:cNvPr id="1267" name="Shape 1267"/>
        <p:cNvGrpSpPr/>
        <p:nvPr/>
      </p:nvGrpSpPr>
      <p:grpSpPr>
        <a:xfrm>
          <a:off x="0" y="0"/>
          <a:ext cx="0" cy="0"/>
          <a:chOff x="0" y="0"/>
          <a:chExt cx="0" cy="0"/>
        </a:xfrm>
      </p:grpSpPr>
      <p:sp>
        <p:nvSpPr>
          <p:cNvPr id="1268" name="Google Shape;1268;g189d6b3718f_0_125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9" name="Google Shape;1269;g189d6b3718f_0_125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70" name="Google Shape;1270;g189d6b3718f_0_1258"/>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71" name="Google Shape;1271;g189d6b3718f_0_1258"/>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72" name="Google Shape;1272;g189d6b3718f_0_12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73" name="Google Shape;1273;g189d6b3718f_0_12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p:cSld name="17_Blank_1_14">
    <p:spTree>
      <p:nvGrpSpPr>
        <p:cNvPr id="1274" name="Shape 1274"/>
        <p:cNvGrpSpPr/>
        <p:nvPr/>
      </p:nvGrpSpPr>
      <p:grpSpPr>
        <a:xfrm>
          <a:off x="0" y="0"/>
          <a:ext cx="0" cy="0"/>
          <a:chOff x="0" y="0"/>
          <a:chExt cx="0" cy="0"/>
        </a:xfrm>
      </p:grpSpPr>
      <p:pic>
        <p:nvPicPr>
          <p:cNvPr id="1275" name="Google Shape;1275;g189d6b3718f_0_126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76" name="Google Shape;1276;g189d6b3718f_0_12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77" name="Google Shape;1277;g189d6b3718f_0_126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78" name="Google Shape;1278;g189d6b3718f_0_126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79" name="Google Shape;1279;g189d6b3718f_0_126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280" name="Google Shape;1280;g189d6b3718f_0_1265"/>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dk1"/>
                </a:solidFill>
                <a:latin typeface="Calibri"/>
                <a:ea typeface="Calibri"/>
                <a:cs typeface="Calibri"/>
                <a:sym typeface="Calibri"/>
              </a:rPr>
              <a:t>Click to edit Master title style</a:t>
            </a:r>
            <a:endParaRPr b="0" i="0" sz="4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1">
  <p:cSld name="17_Blank_1_14_1">
    <p:spTree>
      <p:nvGrpSpPr>
        <p:cNvPr id="1281" name="Shape 1281"/>
        <p:cNvGrpSpPr/>
        <p:nvPr/>
      </p:nvGrpSpPr>
      <p:grpSpPr>
        <a:xfrm>
          <a:off x="0" y="0"/>
          <a:ext cx="0" cy="0"/>
          <a:chOff x="0" y="0"/>
          <a:chExt cx="0" cy="0"/>
        </a:xfrm>
      </p:grpSpPr>
      <p:pic>
        <p:nvPicPr>
          <p:cNvPr id="1282" name="Google Shape;1282;g189d6b3718f_0_127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83" name="Google Shape;1283;g189d6b3718f_0_127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84" name="Google Shape;1284;g189d6b3718f_0_127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pic>
        <p:nvPicPr>
          <p:cNvPr id="1285" name="Google Shape;1285;g189d6b3718f_0_127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86" name="Google Shape;1286;g189d6b3718f_0_1272"/>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87" name="Google Shape;1287;g189d6b3718f_0_1272"/>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1288" name="Google Shape;1288;g189d6b3718f_0_127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2">
  <p:cSld name="17_Blank_1_8">
    <p:spTree>
      <p:nvGrpSpPr>
        <p:cNvPr id="1289" name="Shape 1289"/>
        <p:cNvGrpSpPr/>
        <p:nvPr/>
      </p:nvGrpSpPr>
      <p:grpSpPr>
        <a:xfrm>
          <a:off x="0" y="0"/>
          <a:ext cx="0" cy="0"/>
          <a:chOff x="0" y="0"/>
          <a:chExt cx="0" cy="0"/>
        </a:xfrm>
      </p:grpSpPr>
      <p:pic>
        <p:nvPicPr>
          <p:cNvPr id="1290" name="Google Shape;1290;g189d6b3718f_0_1280"/>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91" name="Google Shape;1291;g189d6b3718f_0_12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92" name="Google Shape;1292;g189d6b3718f_0_12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293" name="Google Shape;1293;g189d6b3718f_0_128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94" name="Google Shape;1294;g189d6b3718f_0_1280"/>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95" name="Google Shape;1295;g189d6b3718f_0_128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296" name="Google Shape;1296;g189d6b3718f_0_1280"/>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1297" name="Google Shape;1297;g189d6b3718f_0_128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3">
  <p:cSld name="17_Blank_1_9">
    <p:spTree>
      <p:nvGrpSpPr>
        <p:cNvPr id="1298" name="Shape 1298"/>
        <p:cNvGrpSpPr/>
        <p:nvPr/>
      </p:nvGrpSpPr>
      <p:grpSpPr>
        <a:xfrm>
          <a:off x="0" y="0"/>
          <a:ext cx="0" cy="0"/>
          <a:chOff x="0" y="0"/>
          <a:chExt cx="0" cy="0"/>
        </a:xfrm>
      </p:grpSpPr>
      <p:pic>
        <p:nvPicPr>
          <p:cNvPr id="1299" name="Google Shape;1299;g189d6b3718f_0_128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00" name="Google Shape;1300;g189d6b3718f_0_12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01" name="Google Shape;1301;g189d6b3718f_0_128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02" name="Google Shape;1302;g189d6b3718f_0_128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03" name="Google Shape;1303;g189d6b3718f_0_128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04" name="Google Shape;1304;g189d6b3718f_0_1289"/>
          <p:cNvSpPr/>
          <p:nvPr>
            <p:ph idx="3" type="pic"/>
          </p:nvPr>
        </p:nvSpPr>
        <p:spPr>
          <a:xfrm>
            <a:off x="1122001" y="1972500"/>
            <a:ext cx="4974000" cy="4123500"/>
          </a:xfrm>
          <a:prstGeom prst="rect">
            <a:avLst/>
          </a:prstGeom>
          <a:noFill/>
          <a:ln>
            <a:noFill/>
          </a:ln>
        </p:spPr>
      </p:sp>
      <p:sp>
        <p:nvSpPr>
          <p:cNvPr id="1305" name="Google Shape;1305;g189d6b3718f_0_1289"/>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1306" name="Google Shape;1306;g189d6b3718f_0_12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3">
  <p:cSld name="Custom Layout_1_1_4_1_5">
    <p:bg>
      <p:bgPr>
        <a:solidFill>
          <a:schemeClr val="dk1"/>
        </a:solidFill>
      </p:bgPr>
    </p:bg>
    <p:spTree>
      <p:nvGrpSpPr>
        <p:cNvPr id="105" name="Shape 105"/>
        <p:cNvGrpSpPr/>
        <p:nvPr/>
      </p:nvGrpSpPr>
      <p:grpSpPr>
        <a:xfrm>
          <a:off x="0" y="0"/>
          <a:ext cx="0" cy="0"/>
          <a:chOff x="0" y="0"/>
          <a:chExt cx="0" cy="0"/>
        </a:xfrm>
      </p:grpSpPr>
      <p:sp>
        <p:nvSpPr>
          <p:cNvPr id="106" name="Google Shape;106;g189d6b3718f_0_9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g189d6b3718f_0_96"/>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8" name="Google Shape;108;g189d6b3718f_0_96"/>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09" name="Google Shape;109;g189d6b3718f_0_9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10" name="Google Shape;110;g189d6b3718f_0_96"/>
          <p:cNvSpPr/>
          <p:nvPr>
            <p:ph idx="3" type="pic"/>
          </p:nvPr>
        </p:nvSpPr>
        <p:spPr>
          <a:xfrm>
            <a:off x="1122001" y="1972500"/>
            <a:ext cx="4974000" cy="4123500"/>
          </a:xfrm>
          <a:prstGeom prst="rect">
            <a:avLst/>
          </a:prstGeom>
          <a:noFill/>
          <a:ln>
            <a:noFill/>
          </a:ln>
        </p:spPr>
      </p:sp>
      <p:sp>
        <p:nvSpPr>
          <p:cNvPr id="111" name="Google Shape;111;g189d6b3718f_0_9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4">
  <p:cSld name="17_Blank_1_10">
    <p:spTree>
      <p:nvGrpSpPr>
        <p:cNvPr id="1307" name="Shape 1307"/>
        <p:cNvGrpSpPr/>
        <p:nvPr/>
      </p:nvGrpSpPr>
      <p:grpSpPr>
        <a:xfrm>
          <a:off x="0" y="0"/>
          <a:ext cx="0" cy="0"/>
          <a:chOff x="0" y="0"/>
          <a:chExt cx="0" cy="0"/>
        </a:xfrm>
      </p:grpSpPr>
      <p:pic>
        <p:nvPicPr>
          <p:cNvPr id="1308" name="Google Shape;1308;g189d6b3718f_0_129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09" name="Google Shape;1309;g189d6b3718f_0_12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0" name="Google Shape;1310;g189d6b3718f_0_12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11" name="Google Shape;1311;g189d6b3718f_0_129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12" name="Google Shape;1312;g189d6b3718f_0_1298"/>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3" name="Google Shape;1313;g189d6b3718f_0_1298"/>
          <p:cNvSpPr/>
          <p:nvPr>
            <p:ph idx="3" type="pic"/>
          </p:nvPr>
        </p:nvSpPr>
        <p:spPr>
          <a:xfrm>
            <a:off x="1143000" y="1749300"/>
            <a:ext cx="4953000" cy="2136900"/>
          </a:xfrm>
          <a:prstGeom prst="rect">
            <a:avLst/>
          </a:prstGeom>
          <a:noFill/>
          <a:ln>
            <a:noFill/>
          </a:ln>
        </p:spPr>
      </p:sp>
      <p:sp>
        <p:nvSpPr>
          <p:cNvPr id="1314" name="Google Shape;1314;g189d6b3718f_0_1298"/>
          <p:cNvSpPr/>
          <p:nvPr>
            <p:ph idx="4" type="pic"/>
          </p:nvPr>
        </p:nvSpPr>
        <p:spPr>
          <a:xfrm>
            <a:off x="1143000" y="4035300"/>
            <a:ext cx="4953000" cy="2136900"/>
          </a:xfrm>
          <a:prstGeom prst="rect">
            <a:avLst/>
          </a:prstGeom>
          <a:noFill/>
          <a:ln>
            <a:noFill/>
          </a:ln>
        </p:spPr>
      </p:sp>
      <p:sp>
        <p:nvSpPr>
          <p:cNvPr id="1315" name="Google Shape;1315;g189d6b3718f_0_129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16" name="Google Shape;1316;g189d6b3718f_0_1298"/>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1317" name="Google Shape;1317;g189d6b3718f_0_129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5">
  <p:cSld name="17_Blank_1_11">
    <p:spTree>
      <p:nvGrpSpPr>
        <p:cNvPr id="1318" name="Shape 1318"/>
        <p:cNvGrpSpPr/>
        <p:nvPr/>
      </p:nvGrpSpPr>
      <p:grpSpPr>
        <a:xfrm>
          <a:off x="0" y="0"/>
          <a:ext cx="0" cy="0"/>
          <a:chOff x="0" y="0"/>
          <a:chExt cx="0" cy="0"/>
        </a:xfrm>
      </p:grpSpPr>
      <p:pic>
        <p:nvPicPr>
          <p:cNvPr id="1319" name="Google Shape;1319;g189d6b3718f_0_130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20" name="Google Shape;1320;g189d6b3718f_0_13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1" name="Google Shape;1321;g189d6b3718f_0_13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22" name="Google Shape;1322;g189d6b3718f_0_130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23" name="Google Shape;1323;g189d6b3718f_0_130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4" name="Google Shape;1324;g189d6b3718f_0_1309"/>
          <p:cNvSpPr/>
          <p:nvPr>
            <p:ph idx="3" type="pic"/>
          </p:nvPr>
        </p:nvSpPr>
        <p:spPr>
          <a:xfrm>
            <a:off x="1141950" y="1673100"/>
            <a:ext cx="4953000" cy="1491600"/>
          </a:xfrm>
          <a:prstGeom prst="rect">
            <a:avLst/>
          </a:prstGeom>
          <a:noFill/>
          <a:ln>
            <a:noFill/>
          </a:ln>
        </p:spPr>
      </p:sp>
      <p:sp>
        <p:nvSpPr>
          <p:cNvPr id="1325" name="Google Shape;1325;g189d6b3718f_0_1309"/>
          <p:cNvSpPr/>
          <p:nvPr>
            <p:ph idx="4" type="pic"/>
          </p:nvPr>
        </p:nvSpPr>
        <p:spPr>
          <a:xfrm>
            <a:off x="1141950" y="3268673"/>
            <a:ext cx="4953000" cy="1491600"/>
          </a:xfrm>
          <a:prstGeom prst="rect">
            <a:avLst/>
          </a:prstGeom>
          <a:noFill/>
          <a:ln>
            <a:noFill/>
          </a:ln>
        </p:spPr>
      </p:sp>
      <p:sp>
        <p:nvSpPr>
          <p:cNvPr id="1326" name="Google Shape;1326;g189d6b3718f_0_130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327" name="Google Shape;1327;g189d6b3718f_0_1309"/>
          <p:cNvSpPr/>
          <p:nvPr>
            <p:ph idx="5" type="pic"/>
          </p:nvPr>
        </p:nvSpPr>
        <p:spPr>
          <a:xfrm>
            <a:off x="1140900" y="4864250"/>
            <a:ext cx="4953000" cy="1491600"/>
          </a:xfrm>
          <a:prstGeom prst="rect">
            <a:avLst/>
          </a:prstGeom>
          <a:noFill/>
          <a:ln>
            <a:noFill/>
          </a:ln>
        </p:spPr>
      </p:sp>
      <p:sp>
        <p:nvSpPr>
          <p:cNvPr id="1328" name="Google Shape;1328;g189d6b3718f_0_1309"/>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329" name="Google Shape;1329;g189d6b3718f_0_1309"/>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1330" name="Google Shape;1330;g189d6b3718f_0_13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6">
  <p:cSld name="17_Blank_1_12">
    <p:spTree>
      <p:nvGrpSpPr>
        <p:cNvPr id="1331" name="Shape 1331"/>
        <p:cNvGrpSpPr/>
        <p:nvPr/>
      </p:nvGrpSpPr>
      <p:grpSpPr>
        <a:xfrm>
          <a:off x="0" y="0"/>
          <a:ext cx="0" cy="0"/>
          <a:chOff x="0" y="0"/>
          <a:chExt cx="0" cy="0"/>
        </a:xfrm>
      </p:grpSpPr>
      <p:pic>
        <p:nvPicPr>
          <p:cNvPr id="1332" name="Google Shape;1332;g189d6b3718f_0_132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33" name="Google Shape;1333;g189d6b3718f_0_13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34" name="Google Shape;1334;g189d6b3718f_0_13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35" name="Google Shape;1335;g189d6b3718f_0_132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36" name="Google Shape;1336;g189d6b3718f_0_1322"/>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37" name="Google Shape;1337;g189d6b3718f_0_132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38" name="Google Shape;1338;g189d6b3718f_0_1322"/>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39" name="Google Shape;1339;g189d6b3718f_0_1322"/>
          <p:cNvSpPr/>
          <p:nvPr>
            <p:ph idx="4" type="pic"/>
          </p:nvPr>
        </p:nvSpPr>
        <p:spPr>
          <a:xfrm>
            <a:off x="3686431" y="1749300"/>
            <a:ext cx="2409600" cy="2136900"/>
          </a:xfrm>
          <a:prstGeom prst="rect">
            <a:avLst/>
          </a:prstGeom>
          <a:noFill/>
          <a:ln>
            <a:noFill/>
          </a:ln>
        </p:spPr>
      </p:sp>
      <p:sp>
        <p:nvSpPr>
          <p:cNvPr id="1340" name="Google Shape;1340;g189d6b3718f_0_1322"/>
          <p:cNvSpPr/>
          <p:nvPr>
            <p:ph idx="5" type="pic"/>
          </p:nvPr>
        </p:nvSpPr>
        <p:spPr>
          <a:xfrm>
            <a:off x="3686431" y="4035300"/>
            <a:ext cx="2409600" cy="2136900"/>
          </a:xfrm>
          <a:prstGeom prst="rect">
            <a:avLst/>
          </a:prstGeom>
          <a:noFill/>
          <a:ln>
            <a:noFill/>
          </a:ln>
        </p:spPr>
      </p:sp>
      <p:sp>
        <p:nvSpPr>
          <p:cNvPr id="1341" name="Google Shape;1341;g189d6b3718f_0_1322"/>
          <p:cNvSpPr/>
          <p:nvPr>
            <p:ph idx="6" type="pic"/>
          </p:nvPr>
        </p:nvSpPr>
        <p:spPr>
          <a:xfrm>
            <a:off x="1143000" y="1752600"/>
            <a:ext cx="2409600" cy="2136900"/>
          </a:xfrm>
          <a:prstGeom prst="rect">
            <a:avLst/>
          </a:prstGeom>
          <a:noFill/>
          <a:ln>
            <a:noFill/>
          </a:ln>
        </p:spPr>
      </p:sp>
      <p:sp>
        <p:nvSpPr>
          <p:cNvPr id="1342" name="Google Shape;1342;g189d6b3718f_0_1322"/>
          <p:cNvSpPr/>
          <p:nvPr>
            <p:ph idx="7" type="pic"/>
          </p:nvPr>
        </p:nvSpPr>
        <p:spPr>
          <a:xfrm>
            <a:off x="1143000" y="4038600"/>
            <a:ext cx="2409600" cy="2136900"/>
          </a:xfrm>
          <a:prstGeom prst="rect">
            <a:avLst/>
          </a:prstGeom>
          <a:noFill/>
          <a:ln>
            <a:noFill/>
          </a:ln>
        </p:spPr>
      </p:sp>
      <p:pic>
        <p:nvPicPr>
          <p:cNvPr id="1343" name="Google Shape;1343;g189d6b3718f_0_132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7">
  <p:cSld name="17_Blank_1_13">
    <p:spTree>
      <p:nvGrpSpPr>
        <p:cNvPr id="1344" name="Shape 1344"/>
        <p:cNvGrpSpPr/>
        <p:nvPr/>
      </p:nvGrpSpPr>
      <p:grpSpPr>
        <a:xfrm>
          <a:off x="0" y="0"/>
          <a:ext cx="0" cy="0"/>
          <a:chOff x="0" y="0"/>
          <a:chExt cx="0" cy="0"/>
        </a:xfrm>
      </p:grpSpPr>
      <p:pic>
        <p:nvPicPr>
          <p:cNvPr id="1345" name="Google Shape;1345;g189d6b3718f_0_133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46" name="Google Shape;1346;g189d6b3718f_0_13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47" name="Google Shape;1347;g189d6b3718f_0_13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48" name="Google Shape;1348;g189d6b3718f_0_133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49" name="Google Shape;1349;g189d6b3718f_0_133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50" name="Google Shape;1350;g189d6b3718f_0_1335"/>
          <p:cNvSpPr/>
          <p:nvPr>
            <p:ph idx="3" type="pic"/>
          </p:nvPr>
        </p:nvSpPr>
        <p:spPr>
          <a:xfrm>
            <a:off x="1140001" y="1972500"/>
            <a:ext cx="9912000" cy="4123500"/>
          </a:xfrm>
          <a:prstGeom prst="rect">
            <a:avLst/>
          </a:prstGeom>
          <a:noFill/>
          <a:ln>
            <a:noFill/>
          </a:ln>
        </p:spPr>
      </p:sp>
      <p:pic>
        <p:nvPicPr>
          <p:cNvPr id="1351" name="Google Shape;1351;g189d6b3718f_0_133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p:cSld name="15_Blank_1">
    <p:spTree>
      <p:nvGrpSpPr>
        <p:cNvPr id="1352" name="Shape 1352"/>
        <p:cNvGrpSpPr/>
        <p:nvPr/>
      </p:nvGrpSpPr>
      <p:grpSpPr>
        <a:xfrm>
          <a:off x="0" y="0"/>
          <a:ext cx="0" cy="0"/>
          <a:chOff x="0" y="0"/>
          <a:chExt cx="0" cy="0"/>
        </a:xfrm>
      </p:grpSpPr>
      <p:sp>
        <p:nvSpPr>
          <p:cNvPr id="1353" name="Google Shape;1353;g189d6b3718f_0_1343"/>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54" name="Google Shape;1354;g189d6b3718f_0_13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55" name="Google Shape;1355;g189d6b3718f_0_134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56" name="Google Shape;1356;g189d6b3718f_0_1343"/>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357" name="Google Shape;1357;g189d6b3718f_0_13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58" name="Google Shape;1358;g189d6b3718f_0_13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1">
  <p:cSld name="17_Blank_1_7">
    <p:spTree>
      <p:nvGrpSpPr>
        <p:cNvPr id="1359" name="Shape 1359"/>
        <p:cNvGrpSpPr/>
        <p:nvPr/>
      </p:nvGrpSpPr>
      <p:grpSpPr>
        <a:xfrm>
          <a:off x="0" y="0"/>
          <a:ext cx="0" cy="0"/>
          <a:chOff x="0" y="0"/>
          <a:chExt cx="0" cy="0"/>
        </a:xfrm>
      </p:grpSpPr>
      <p:sp>
        <p:nvSpPr>
          <p:cNvPr id="1360" name="Google Shape;1360;g189d6b3718f_0_1350"/>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61" name="Google Shape;1361;g189d6b3718f_0_135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62" name="Google Shape;1362;g189d6b3718f_0_135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63" name="Google Shape;1363;g189d6b3718f_0_135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64" name="Google Shape;1364;g189d6b3718f_0_13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65" name="Google Shape;1365;g189d6b3718f_0_13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66" name="Google Shape;1366;g189d6b3718f_0_1350"/>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2">
  <p:cSld name="17_Blank_2_7">
    <p:spTree>
      <p:nvGrpSpPr>
        <p:cNvPr id="1367" name="Shape 1367"/>
        <p:cNvGrpSpPr/>
        <p:nvPr/>
      </p:nvGrpSpPr>
      <p:grpSpPr>
        <a:xfrm>
          <a:off x="0" y="0"/>
          <a:ext cx="0" cy="0"/>
          <a:chOff x="0" y="0"/>
          <a:chExt cx="0" cy="0"/>
        </a:xfrm>
      </p:grpSpPr>
      <p:sp>
        <p:nvSpPr>
          <p:cNvPr id="1368" name="Google Shape;1368;g189d6b3718f_0_1358"/>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69" name="Google Shape;1369;g189d6b3718f_0_135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70" name="Google Shape;1370;g189d6b3718f_0_135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71" name="Google Shape;1371;g189d6b3718f_0_135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72" name="Google Shape;1372;g189d6b3718f_0_13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73" name="Google Shape;1373;g189d6b3718f_0_135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374" name="Google Shape;1374;g189d6b3718f_0_135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375" name="Google Shape;1375;g189d6b3718f_0_13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3">
  <p:cSld name="17_Blank_3_7">
    <p:spTree>
      <p:nvGrpSpPr>
        <p:cNvPr id="1376" name="Shape 1376"/>
        <p:cNvGrpSpPr/>
        <p:nvPr/>
      </p:nvGrpSpPr>
      <p:grpSpPr>
        <a:xfrm>
          <a:off x="0" y="0"/>
          <a:ext cx="0" cy="0"/>
          <a:chOff x="0" y="0"/>
          <a:chExt cx="0" cy="0"/>
        </a:xfrm>
      </p:grpSpPr>
      <p:sp>
        <p:nvSpPr>
          <p:cNvPr id="1377" name="Google Shape;1377;g189d6b3718f_0_1367"/>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8" name="Google Shape;1378;g189d6b3718f_0_136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79" name="Google Shape;1379;g189d6b3718f_0_136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80" name="Google Shape;1380;g189d6b3718f_0_136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81" name="Google Shape;1381;g189d6b3718f_0_13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82" name="Google Shape;1382;g189d6b3718f_0_13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83" name="Google Shape;1383;g189d6b3718f_0_1367"/>
          <p:cNvSpPr/>
          <p:nvPr>
            <p:ph idx="2" type="pic"/>
          </p:nvPr>
        </p:nvSpPr>
        <p:spPr>
          <a:xfrm>
            <a:off x="1122001" y="1972500"/>
            <a:ext cx="4974000" cy="4123500"/>
          </a:xfrm>
          <a:prstGeom prst="rect">
            <a:avLst/>
          </a:prstGeom>
          <a:noFill/>
          <a:ln>
            <a:noFill/>
          </a:ln>
        </p:spPr>
      </p:sp>
      <p:sp>
        <p:nvSpPr>
          <p:cNvPr id="1384" name="Google Shape;1384;g189d6b3718f_0_1367"/>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4">
  <p:cSld name="17_Blank_4_7">
    <p:spTree>
      <p:nvGrpSpPr>
        <p:cNvPr id="1385" name="Shape 1385"/>
        <p:cNvGrpSpPr/>
        <p:nvPr/>
      </p:nvGrpSpPr>
      <p:grpSpPr>
        <a:xfrm>
          <a:off x="0" y="0"/>
          <a:ext cx="0" cy="0"/>
          <a:chOff x="0" y="0"/>
          <a:chExt cx="0" cy="0"/>
        </a:xfrm>
      </p:grpSpPr>
      <p:sp>
        <p:nvSpPr>
          <p:cNvPr id="1386" name="Google Shape;1386;g189d6b3718f_0_1376"/>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87" name="Google Shape;1387;g189d6b3718f_0_137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88" name="Google Shape;1388;g189d6b3718f_0_137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89" name="Google Shape;1389;g189d6b3718f_0_137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90" name="Google Shape;1390;g189d6b3718f_0_13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91" name="Google Shape;1391;g189d6b3718f_0_13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92" name="Google Shape;1392;g189d6b3718f_0_1376"/>
          <p:cNvSpPr/>
          <p:nvPr>
            <p:ph idx="2" type="pic"/>
          </p:nvPr>
        </p:nvSpPr>
        <p:spPr>
          <a:xfrm>
            <a:off x="1143000" y="1749300"/>
            <a:ext cx="4953000" cy="2136900"/>
          </a:xfrm>
          <a:prstGeom prst="rect">
            <a:avLst/>
          </a:prstGeom>
          <a:noFill/>
          <a:ln>
            <a:noFill/>
          </a:ln>
        </p:spPr>
      </p:sp>
      <p:sp>
        <p:nvSpPr>
          <p:cNvPr id="1393" name="Google Shape;1393;g189d6b3718f_0_1376"/>
          <p:cNvSpPr/>
          <p:nvPr>
            <p:ph idx="3" type="pic"/>
          </p:nvPr>
        </p:nvSpPr>
        <p:spPr>
          <a:xfrm>
            <a:off x="1143000" y="4035300"/>
            <a:ext cx="4953000" cy="2136900"/>
          </a:xfrm>
          <a:prstGeom prst="rect">
            <a:avLst/>
          </a:prstGeom>
          <a:noFill/>
          <a:ln>
            <a:noFill/>
          </a:ln>
        </p:spPr>
      </p:sp>
      <p:sp>
        <p:nvSpPr>
          <p:cNvPr id="1394" name="Google Shape;1394;g189d6b3718f_0_1376"/>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95" name="Google Shape;1395;g189d6b3718f_0_1376"/>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5">
  <p:cSld name="17_Blank_6_7">
    <p:spTree>
      <p:nvGrpSpPr>
        <p:cNvPr id="1396" name="Shape 1396"/>
        <p:cNvGrpSpPr/>
        <p:nvPr/>
      </p:nvGrpSpPr>
      <p:grpSpPr>
        <a:xfrm>
          <a:off x="0" y="0"/>
          <a:ext cx="0" cy="0"/>
          <a:chOff x="0" y="0"/>
          <a:chExt cx="0" cy="0"/>
        </a:xfrm>
      </p:grpSpPr>
      <p:sp>
        <p:nvSpPr>
          <p:cNvPr id="1397" name="Google Shape;1397;g189d6b3718f_0_1387"/>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98" name="Google Shape;1398;g189d6b3718f_0_13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99" name="Google Shape;1399;g189d6b3718f_0_138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00" name="Google Shape;1400;g189d6b3718f_0_13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01" name="Google Shape;1401;g189d6b3718f_0_13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2" name="Google Shape;1402;g189d6b3718f_0_13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03" name="Google Shape;1403;g189d6b3718f_0_1387"/>
          <p:cNvSpPr/>
          <p:nvPr>
            <p:ph idx="2" type="pic"/>
          </p:nvPr>
        </p:nvSpPr>
        <p:spPr>
          <a:xfrm>
            <a:off x="1141950" y="1673100"/>
            <a:ext cx="4953000" cy="1491600"/>
          </a:xfrm>
          <a:prstGeom prst="rect">
            <a:avLst/>
          </a:prstGeom>
          <a:noFill/>
          <a:ln>
            <a:noFill/>
          </a:ln>
        </p:spPr>
      </p:sp>
      <p:sp>
        <p:nvSpPr>
          <p:cNvPr id="1404" name="Google Shape;1404;g189d6b3718f_0_1387"/>
          <p:cNvSpPr/>
          <p:nvPr>
            <p:ph idx="3" type="pic"/>
          </p:nvPr>
        </p:nvSpPr>
        <p:spPr>
          <a:xfrm>
            <a:off x="1141950" y="3268673"/>
            <a:ext cx="4953000" cy="1491600"/>
          </a:xfrm>
          <a:prstGeom prst="rect">
            <a:avLst/>
          </a:prstGeom>
          <a:noFill/>
          <a:ln>
            <a:noFill/>
          </a:ln>
        </p:spPr>
      </p:sp>
      <p:sp>
        <p:nvSpPr>
          <p:cNvPr id="1405" name="Google Shape;1405;g189d6b3718f_0_138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06" name="Google Shape;1406;g189d6b3718f_0_1387"/>
          <p:cNvSpPr/>
          <p:nvPr>
            <p:ph idx="4" type="pic"/>
          </p:nvPr>
        </p:nvSpPr>
        <p:spPr>
          <a:xfrm>
            <a:off x="1140900" y="4864250"/>
            <a:ext cx="4953000" cy="1491600"/>
          </a:xfrm>
          <a:prstGeom prst="rect">
            <a:avLst/>
          </a:prstGeom>
          <a:noFill/>
          <a:ln>
            <a:noFill/>
          </a:ln>
        </p:spPr>
      </p:sp>
      <p:sp>
        <p:nvSpPr>
          <p:cNvPr id="1407" name="Google Shape;1407;g189d6b3718f_0_138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08" name="Google Shape;1408;g189d6b3718f_0_138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4">
  <p:cSld name="Custom Layout_1_1_4_1_1_1">
    <p:bg>
      <p:bgPr>
        <a:solidFill>
          <a:schemeClr val="dk1"/>
        </a:solidFill>
      </p:bgPr>
    </p:bg>
    <p:spTree>
      <p:nvGrpSpPr>
        <p:cNvPr id="112" name="Shape 112"/>
        <p:cNvGrpSpPr/>
        <p:nvPr/>
      </p:nvGrpSpPr>
      <p:grpSpPr>
        <a:xfrm>
          <a:off x="0" y="0"/>
          <a:ext cx="0" cy="0"/>
          <a:chOff x="0" y="0"/>
          <a:chExt cx="0" cy="0"/>
        </a:xfrm>
      </p:grpSpPr>
      <p:sp>
        <p:nvSpPr>
          <p:cNvPr id="113" name="Google Shape;113;g189d6b3718f_0_10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g189d6b3718f_0_103"/>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g189d6b3718f_0_10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16" name="Google Shape;116;g189d6b3718f_0_10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17" name="Google Shape;117;g189d6b3718f_0_103"/>
          <p:cNvSpPr/>
          <p:nvPr>
            <p:ph idx="3" type="pic"/>
          </p:nvPr>
        </p:nvSpPr>
        <p:spPr>
          <a:xfrm>
            <a:off x="1143000" y="1749300"/>
            <a:ext cx="4953000" cy="2136900"/>
          </a:xfrm>
          <a:prstGeom prst="rect">
            <a:avLst/>
          </a:prstGeom>
          <a:noFill/>
          <a:ln>
            <a:noFill/>
          </a:ln>
        </p:spPr>
      </p:sp>
      <p:sp>
        <p:nvSpPr>
          <p:cNvPr id="118" name="Google Shape;118;g189d6b3718f_0_103"/>
          <p:cNvSpPr/>
          <p:nvPr>
            <p:ph idx="4" type="pic"/>
          </p:nvPr>
        </p:nvSpPr>
        <p:spPr>
          <a:xfrm>
            <a:off x="1143000" y="4035300"/>
            <a:ext cx="4953000" cy="2136900"/>
          </a:xfrm>
          <a:prstGeom prst="rect">
            <a:avLst/>
          </a:prstGeom>
          <a:noFill/>
          <a:ln>
            <a:noFill/>
          </a:ln>
        </p:spPr>
      </p:sp>
      <p:sp>
        <p:nvSpPr>
          <p:cNvPr id="119" name="Google Shape;119;g189d6b3718f_0_10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 name="Google Shape;120;g189d6b3718f_0_103"/>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6">
  <p:cSld name="17_Blank_7_8">
    <p:spTree>
      <p:nvGrpSpPr>
        <p:cNvPr id="1409" name="Shape 1409"/>
        <p:cNvGrpSpPr/>
        <p:nvPr/>
      </p:nvGrpSpPr>
      <p:grpSpPr>
        <a:xfrm>
          <a:off x="0" y="0"/>
          <a:ext cx="0" cy="0"/>
          <a:chOff x="0" y="0"/>
          <a:chExt cx="0" cy="0"/>
        </a:xfrm>
      </p:grpSpPr>
      <p:sp>
        <p:nvSpPr>
          <p:cNvPr id="1410" name="Google Shape;1410;g189d6b3718f_0_1400"/>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11" name="Google Shape;1411;g189d6b3718f_0_140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12" name="Google Shape;1412;g189d6b3718f_0_140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13" name="Google Shape;1413;g189d6b3718f_0_140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14" name="Google Shape;1414;g189d6b3718f_0_14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15" name="Google Shape;1415;g189d6b3718f_0_14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16" name="Google Shape;1416;g189d6b3718f_0_1400"/>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17" name="Google Shape;1417;g189d6b3718f_0_1400"/>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18" name="Google Shape;1418;g189d6b3718f_0_1400"/>
          <p:cNvSpPr/>
          <p:nvPr>
            <p:ph idx="3" type="pic"/>
          </p:nvPr>
        </p:nvSpPr>
        <p:spPr>
          <a:xfrm>
            <a:off x="3686431" y="1749300"/>
            <a:ext cx="2409600" cy="2136900"/>
          </a:xfrm>
          <a:prstGeom prst="rect">
            <a:avLst/>
          </a:prstGeom>
          <a:noFill/>
          <a:ln>
            <a:noFill/>
          </a:ln>
        </p:spPr>
      </p:sp>
      <p:sp>
        <p:nvSpPr>
          <p:cNvPr id="1419" name="Google Shape;1419;g189d6b3718f_0_1400"/>
          <p:cNvSpPr/>
          <p:nvPr>
            <p:ph idx="4" type="pic"/>
          </p:nvPr>
        </p:nvSpPr>
        <p:spPr>
          <a:xfrm>
            <a:off x="3686431" y="4035300"/>
            <a:ext cx="2409600" cy="2136900"/>
          </a:xfrm>
          <a:prstGeom prst="rect">
            <a:avLst/>
          </a:prstGeom>
          <a:noFill/>
          <a:ln>
            <a:noFill/>
          </a:ln>
        </p:spPr>
      </p:sp>
      <p:sp>
        <p:nvSpPr>
          <p:cNvPr id="1420" name="Google Shape;1420;g189d6b3718f_0_1400"/>
          <p:cNvSpPr/>
          <p:nvPr>
            <p:ph idx="5" type="pic"/>
          </p:nvPr>
        </p:nvSpPr>
        <p:spPr>
          <a:xfrm>
            <a:off x="1143000" y="1752600"/>
            <a:ext cx="2409600" cy="2136900"/>
          </a:xfrm>
          <a:prstGeom prst="rect">
            <a:avLst/>
          </a:prstGeom>
          <a:noFill/>
          <a:ln>
            <a:noFill/>
          </a:ln>
        </p:spPr>
      </p:sp>
      <p:sp>
        <p:nvSpPr>
          <p:cNvPr id="1421" name="Google Shape;1421;g189d6b3718f_0_1400"/>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7">
  <p:cSld name="17_Blank_7_1_8">
    <p:spTree>
      <p:nvGrpSpPr>
        <p:cNvPr id="1422" name="Shape 1422"/>
        <p:cNvGrpSpPr/>
        <p:nvPr/>
      </p:nvGrpSpPr>
      <p:grpSpPr>
        <a:xfrm>
          <a:off x="0" y="0"/>
          <a:ext cx="0" cy="0"/>
          <a:chOff x="0" y="0"/>
          <a:chExt cx="0" cy="0"/>
        </a:xfrm>
      </p:grpSpPr>
      <p:sp>
        <p:nvSpPr>
          <p:cNvPr id="1423" name="Google Shape;1423;g189d6b3718f_0_1413"/>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24" name="Google Shape;1424;g189d6b3718f_0_141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25" name="Google Shape;1425;g189d6b3718f_0_141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26" name="Google Shape;1426;g189d6b3718f_0_141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27" name="Google Shape;1427;g189d6b3718f_0_14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28" name="Google Shape;1428;g189d6b3718f_0_14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29" name="Google Shape;1429;g189d6b3718f_0_1413"/>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p:cSld name="14_Blank_1">
    <p:spTree>
      <p:nvGrpSpPr>
        <p:cNvPr id="1430" name="Shape 1430"/>
        <p:cNvGrpSpPr/>
        <p:nvPr/>
      </p:nvGrpSpPr>
      <p:grpSpPr>
        <a:xfrm>
          <a:off x="0" y="0"/>
          <a:ext cx="0" cy="0"/>
          <a:chOff x="0" y="0"/>
          <a:chExt cx="0" cy="0"/>
        </a:xfrm>
      </p:grpSpPr>
      <p:sp>
        <p:nvSpPr>
          <p:cNvPr id="1431" name="Google Shape;1431;g189d6b3718f_0_142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2" name="Google Shape;1432;g189d6b3718f_0_142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433" name="Google Shape;1433;g189d6b3718f_0_1421"/>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434" name="Google Shape;1434;g189d6b3718f_0_14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35" name="Google Shape;1435;g189d6b3718f_0_14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436" name="Google Shape;1436;g189d6b3718f_0_14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1">
  <p:cSld name="17_Blank_1_6">
    <p:spTree>
      <p:nvGrpSpPr>
        <p:cNvPr id="1437" name="Shape 1437"/>
        <p:cNvGrpSpPr/>
        <p:nvPr/>
      </p:nvGrpSpPr>
      <p:grpSpPr>
        <a:xfrm>
          <a:off x="0" y="0"/>
          <a:ext cx="0" cy="0"/>
          <a:chOff x="0" y="0"/>
          <a:chExt cx="0" cy="0"/>
        </a:xfrm>
      </p:grpSpPr>
      <p:sp>
        <p:nvSpPr>
          <p:cNvPr id="1438" name="Google Shape;1438;g189d6b3718f_0_142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39" name="Google Shape;1439;g189d6b3718f_0_142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40" name="Google Shape;1440;g189d6b3718f_0_142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41" name="Google Shape;1441;g189d6b3718f_0_142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42" name="Google Shape;1442;g189d6b3718f_0_14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43" name="Google Shape;1443;g189d6b3718f_0_14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44" name="Google Shape;1444;g189d6b3718f_0_1428"/>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2">
  <p:cSld name="17_Blank_2_6">
    <p:spTree>
      <p:nvGrpSpPr>
        <p:cNvPr id="1445" name="Shape 1445"/>
        <p:cNvGrpSpPr/>
        <p:nvPr/>
      </p:nvGrpSpPr>
      <p:grpSpPr>
        <a:xfrm>
          <a:off x="0" y="0"/>
          <a:ext cx="0" cy="0"/>
          <a:chOff x="0" y="0"/>
          <a:chExt cx="0" cy="0"/>
        </a:xfrm>
      </p:grpSpPr>
      <p:sp>
        <p:nvSpPr>
          <p:cNvPr id="1446" name="Google Shape;1446;g189d6b3718f_0_1436"/>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47" name="Google Shape;1447;g189d6b3718f_0_143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48" name="Google Shape;1448;g189d6b3718f_0_143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49" name="Google Shape;1449;g189d6b3718f_0_143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50" name="Google Shape;1450;g189d6b3718f_0_14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51" name="Google Shape;1451;g189d6b3718f_0_1436"/>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452" name="Google Shape;1452;g189d6b3718f_0_1436"/>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453" name="Google Shape;1453;g189d6b3718f_0_14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3">
  <p:cSld name="17_Blank_3_6">
    <p:spTree>
      <p:nvGrpSpPr>
        <p:cNvPr id="1454" name="Shape 1454"/>
        <p:cNvGrpSpPr/>
        <p:nvPr/>
      </p:nvGrpSpPr>
      <p:grpSpPr>
        <a:xfrm>
          <a:off x="0" y="0"/>
          <a:ext cx="0" cy="0"/>
          <a:chOff x="0" y="0"/>
          <a:chExt cx="0" cy="0"/>
        </a:xfrm>
      </p:grpSpPr>
      <p:sp>
        <p:nvSpPr>
          <p:cNvPr id="1455" name="Google Shape;1455;g189d6b3718f_0_1445"/>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56" name="Google Shape;1456;g189d6b3718f_0_144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57" name="Google Shape;1457;g189d6b3718f_0_144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58" name="Google Shape;1458;g189d6b3718f_0_144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59" name="Google Shape;1459;g189d6b3718f_0_14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60" name="Google Shape;1460;g189d6b3718f_0_14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61" name="Google Shape;1461;g189d6b3718f_0_1445"/>
          <p:cNvSpPr/>
          <p:nvPr>
            <p:ph idx="2" type="pic"/>
          </p:nvPr>
        </p:nvSpPr>
        <p:spPr>
          <a:xfrm>
            <a:off x="1122001" y="1972500"/>
            <a:ext cx="4974000" cy="4123500"/>
          </a:xfrm>
          <a:prstGeom prst="rect">
            <a:avLst/>
          </a:prstGeom>
          <a:noFill/>
          <a:ln>
            <a:noFill/>
          </a:ln>
        </p:spPr>
      </p:sp>
      <p:sp>
        <p:nvSpPr>
          <p:cNvPr id="1462" name="Google Shape;1462;g189d6b3718f_0_1445"/>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4">
  <p:cSld name="17_Blank_4_6">
    <p:spTree>
      <p:nvGrpSpPr>
        <p:cNvPr id="1463" name="Shape 1463"/>
        <p:cNvGrpSpPr/>
        <p:nvPr/>
      </p:nvGrpSpPr>
      <p:grpSpPr>
        <a:xfrm>
          <a:off x="0" y="0"/>
          <a:ext cx="0" cy="0"/>
          <a:chOff x="0" y="0"/>
          <a:chExt cx="0" cy="0"/>
        </a:xfrm>
      </p:grpSpPr>
      <p:sp>
        <p:nvSpPr>
          <p:cNvPr id="1464" name="Google Shape;1464;g189d6b3718f_0_145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65" name="Google Shape;1465;g189d6b3718f_0_145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66" name="Google Shape;1466;g189d6b3718f_0_145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67" name="Google Shape;1467;g189d6b3718f_0_145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68" name="Google Shape;1468;g189d6b3718f_0_14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69" name="Google Shape;1469;g189d6b3718f_0_14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70" name="Google Shape;1470;g189d6b3718f_0_1454"/>
          <p:cNvSpPr/>
          <p:nvPr>
            <p:ph idx="2" type="pic"/>
          </p:nvPr>
        </p:nvSpPr>
        <p:spPr>
          <a:xfrm>
            <a:off x="1143000" y="1749300"/>
            <a:ext cx="4953000" cy="2136900"/>
          </a:xfrm>
          <a:prstGeom prst="rect">
            <a:avLst/>
          </a:prstGeom>
          <a:noFill/>
          <a:ln>
            <a:noFill/>
          </a:ln>
        </p:spPr>
      </p:sp>
      <p:sp>
        <p:nvSpPr>
          <p:cNvPr id="1471" name="Google Shape;1471;g189d6b3718f_0_1454"/>
          <p:cNvSpPr/>
          <p:nvPr>
            <p:ph idx="3" type="pic"/>
          </p:nvPr>
        </p:nvSpPr>
        <p:spPr>
          <a:xfrm>
            <a:off x="1143000" y="4035300"/>
            <a:ext cx="4953000" cy="2136900"/>
          </a:xfrm>
          <a:prstGeom prst="rect">
            <a:avLst/>
          </a:prstGeom>
          <a:noFill/>
          <a:ln>
            <a:noFill/>
          </a:ln>
        </p:spPr>
      </p:sp>
      <p:sp>
        <p:nvSpPr>
          <p:cNvPr id="1472" name="Google Shape;1472;g189d6b3718f_0_145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73" name="Google Shape;1473;g189d6b3718f_0_145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5">
  <p:cSld name="17_Blank_6_6">
    <p:spTree>
      <p:nvGrpSpPr>
        <p:cNvPr id="1474" name="Shape 1474"/>
        <p:cNvGrpSpPr/>
        <p:nvPr/>
      </p:nvGrpSpPr>
      <p:grpSpPr>
        <a:xfrm>
          <a:off x="0" y="0"/>
          <a:ext cx="0" cy="0"/>
          <a:chOff x="0" y="0"/>
          <a:chExt cx="0" cy="0"/>
        </a:xfrm>
      </p:grpSpPr>
      <p:sp>
        <p:nvSpPr>
          <p:cNvPr id="1475" name="Google Shape;1475;g189d6b3718f_0_1465"/>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76" name="Google Shape;1476;g189d6b3718f_0_146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77" name="Google Shape;1477;g189d6b3718f_0_146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78" name="Google Shape;1478;g189d6b3718f_0_146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79" name="Google Shape;1479;g189d6b3718f_0_14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80" name="Google Shape;1480;g189d6b3718f_0_14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81" name="Google Shape;1481;g189d6b3718f_0_1465"/>
          <p:cNvSpPr/>
          <p:nvPr>
            <p:ph idx="2" type="pic"/>
          </p:nvPr>
        </p:nvSpPr>
        <p:spPr>
          <a:xfrm>
            <a:off x="1141950" y="1673100"/>
            <a:ext cx="4953000" cy="1491600"/>
          </a:xfrm>
          <a:prstGeom prst="rect">
            <a:avLst/>
          </a:prstGeom>
          <a:noFill/>
          <a:ln>
            <a:noFill/>
          </a:ln>
        </p:spPr>
      </p:sp>
      <p:sp>
        <p:nvSpPr>
          <p:cNvPr id="1482" name="Google Shape;1482;g189d6b3718f_0_1465"/>
          <p:cNvSpPr/>
          <p:nvPr>
            <p:ph idx="3" type="pic"/>
          </p:nvPr>
        </p:nvSpPr>
        <p:spPr>
          <a:xfrm>
            <a:off x="1141950" y="3268673"/>
            <a:ext cx="4953000" cy="1491600"/>
          </a:xfrm>
          <a:prstGeom prst="rect">
            <a:avLst/>
          </a:prstGeom>
          <a:noFill/>
          <a:ln>
            <a:noFill/>
          </a:ln>
        </p:spPr>
      </p:sp>
      <p:sp>
        <p:nvSpPr>
          <p:cNvPr id="1483" name="Google Shape;1483;g189d6b3718f_0_146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84" name="Google Shape;1484;g189d6b3718f_0_1465"/>
          <p:cNvSpPr/>
          <p:nvPr>
            <p:ph idx="4" type="pic"/>
          </p:nvPr>
        </p:nvSpPr>
        <p:spPr>
          <a:xfrm>
            <a:off x="1140900" y="4864250"/>
            <a:ext cx="4953000" cy="1491600"/>
          </a:xfrm>
          <a:prstGeom prst="rect">
            <a:avLst/>
          </a:prstGeom>
          <a:noFill/>
          <a:ln>
            <a:noFill/>
          </a:ln>
        </p:spPr>
      </p:sp>
      <p:sp>
        <p:nvSpPr>
          <p:cNvPr id="1485" name="Google Shape;1485;g189d6b3718f_0_146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86" name="Google Shape;1486;g189d6b3718f_0_146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6">
  <p:cSld name="17_Blank_7_7">
    <p:spTree>
      <p:nvGrpSpPr>
        <p:cNvPr id="1487" name="Shape 1487"/>
        <p:cNvGrpSpPr/>
        <p:nvPr/>
      </p:nvGrpSpPr>
      <p:grpSpPr>
        <a:xfrm>
          <a:off x="0" y="0"/>
          <a:ext cx="0" cy="0"/>
          <a:chOff x="0" y="0"/>
          <a:chExt cx="0" cy="0"/>
        </a:xfrm>
      </p:grpSpPr>
      <p:sp>
        <p:nvSpPr>
          <p:cNvPr id="1488" name="Google Shape;1488;g189d6b3718f_0_147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89" name="Google Shape;1489;g189d6b3718f_0_14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90" name="Google Shape;1490;g189d6b3718f_0_147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91" name="Google Shape;1491;g189d6b3718f_0_147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92" name="Google Shape;1492;g189d6b3718f_0_14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93" name="Google Shape;1493;g189d6b3718f_0_14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94" name="Google Shape;1494;g189d6b3718f_0_147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95" name="Google Shape;1495;g189d6b3718f_0_147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96" name="Google Shape;1496;g189d6b3718f_0_1478"/>
          <p:cNvSpPr/>
          <p:nvPr>
            <p:ph idx="3" type="pic"/>
          </p:nvPr>
        </p:nvSpPr>
        <p:spPr>
          <a:xfrm>
            <a:off x="3686431" y="1749300"/>
            <a:ext cx="2409600" cy="2136900"/>
          </a:xfrm>
          <a:prstGeom prst="rect">
            <a:avLst/>
          </a:prstGeom>
          <a:noFill/>
          <a:ln>
            <a:noFill/>
          </a:ln>
        </p:spPr>
      </p:sp>
      <p:sp>
        <p:nvSpPr>
          <p:cNvPr id="1497" name="Google Shape;1497;g189d6b3718f_0_1478"/>
          <p:cNvSpPr/>
          <p:nvPr>
            <p:ph idx="4" type="pic"/>
          </p:nvPr>
        </p:nvSpPr>
        <p:spPr>
          <a:xfrm>
            <a:off x="3686431" y="4035300"/>
            <a:ext cx="2409600" cy="2136900"/>
          </a:xfrm>
          <a:prstGeom prst="rect">
            <a:avLst/>
          </a:prstGeom>
          <a:noFill/>
          <a:ln>
            <a:noFill/>
          </a:ln>
        </p:spPr>
      </p:sp>
      <p:sp>
        <p:nvSpPr>
          <p:cNvPr id="1498" name="Google Shape;1498;g189d6b3718f_0_1478"/>
          <p:cNvSpPr/>
          <p:nvPr>
            <p:ph idx="5" type="pic"/>
          </p:nvPr>
        </p:nvSpPr>
        <p:spPr>
          <a:xfrm>
            <a:off x="1143000" y="1752600"/>
            <a:ext cx="2409600" cy="2136900"/>
          </a:xfrm>
          <a:prstGeom prst="rect">
            <a:avLst/>
          </a:prstGeom>
          <a:noFill/>
          <a:ln>
            <a:noFill/>
          </a:ln>
        </p:spPr>
      </p:sp>
      <p:sp>
        <p:nvSpPr>
          <p:cNvPr id="1499" name="Google Shape;1499;g189d6b3718f_0_1478"/>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7">
  <p:cSld name="17_Blank_7_1_7">
    <p:spTree>
      <p:nvGrpSpPr>
        <p:cNvPr id="1500" name="Shape 1500"/>
        <p:cNvGrpSpPr/>
        <p:nvPr/>
      </p:nvGrpSpPr>
      <p:grpSpPr>
        <a:xfrm>
          <a:off x="0" y="0"/>
          <a:ext cx="0" cy="0"/>
          <a:chOff x="0" y="0"/>
          <a:chExt cx="0" cy="0"/>
        </a:xfrm>
      </p:grpSpPr>
      <p:sp>
        <p:nvSpPr>
          <p:cNvPr id="1501" name="Google Shape;1501;g189d6b3718f_0_149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02" name="Google Shape;1502;g189d6b3718f_0_14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03" name="Google Shape;1503;g189d6b3718f_0_149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504" name="Google Shape;1504;g189d6b3718f_0_14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505" name="Google Shape;1505;g189d6b3718f_0_14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06" name="Google Shape;1506;g189d6b3718f_0_14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507" name="Google Shape;1507;g189d6b3718f_0_1491"/>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5">
  <p:cSld name="Custom Layout_1_1_4_1_2_1">
    <p:bg>
      <p:bgPr>
        <a:solidFill>
          <a:schemeClr val="dk1"/>
        </a:solidFill>
      </p:bgPr>
    </p:bg>
    <p:spTree>
      <p:nvGrpSpPr>
        <p:cNvPr id="121" name="Shape 121"/>
        <p:cNvGrpSpPr/>
        <p:nvPr/>
      </p:nvGrpSpPr>
      <p:grpSpPr>
        <a:xfrm>
          <a:off x="0" y="0"/>
          <a:ext cx="0" cy="0"/>
          <a:chOff x="0" y="0"/>
          <a:chExt cx="0" cy="0"/>
        </a:xfrm>
      </p:grpSpPr>
      <p:sp>
        <p:nvSpPr>
          <p:cNvPr id="122" name="Google Shape;122;g189d6b3718f_0_1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g189d6b3718f_0_112"/>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g189d6b3718f_0_11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5" name="Google Shape;125;g189d6b3718f_0_1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26" name="Google Shape;126;g189d6b3718f_0_112"/>
          <p:cNvSpPr/>
          <p:nvPr>
            <p:ph idx="3" type="pic"/>
          </p:nvPr>
        </p:nvSpPr>
        <p:spPr>
          <a:xfrm>
            <a:off x="1141950" y="1673100"/>
            <a:ext cx="4953000" cy="1491600"/>
          </a:xfrm>
          <a:prstGeom prst="rect">
            <a:avLst/>
          </a:prstGeom>
          <a:noFill/>
          <a:ln>
            <a:noFill/>
          </a:ln>
        </p:spPr>
      </p:sp>
      <p:sp>
        <p:nvSpPr>
          <p:cNvPr id="127" name="Google Shape;127;g189d6b3718f_0_112"/>
          <p:cNvSpPr/>
          <p:nvPr>
            <p:ph idx="4" type="pic"/>
          </p:nvPr>
        </p:nvSpPr>
        <p:spPr>
          <a:xfrm>
            <a:off x="1141950" y="3268673"/>
            <a:ext cx="4953000" cy="1491600"/>
          </a:xfrm>
          <a:prstGeom prst="rect">
            <a:avLst/>
          </a:prstGeom>
          <a:noFill/>
          <a:ln>
            <a:noFill/>
          </a:ln>
        </p:spPr>
      </p:sp>
      <p:sp>
        <p:nvSpPr>
          <p:cNvPr id="128" name="Google Shape;128;g189d6b3718f_0_112"/>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29" name="Google Shape;129;g189d6b3718f_0_112"/>
          <p:cNvSpPr/>
          <p:nvPr>
            <p:ph idx="5" type="pic"/>
          </p:nvPr>
        </p:nvSpPr>
        <p:spPr>
          <a:xfrm>
            <a:off x="1140900" y="4864250"/>
            <a:ext cx="4953000" cy="1491600"/>
          </a:xfrm>
          <a:prstGeom prst="rect">
            <a:avLst/>
          </a:prstGeom>
          <a:noFill/>
          <a:ln>
            <a:noFill/>
          </a:ln>
        </p:spPr>
      </p:sp>
      <p:sp>
        <p:nvSpPr>
          <p:cNvPr id="130" name="Google Shape;130;g189d6b3718f_0_112"/>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31" name="Google Shape;131;g189d6b3718f_0_112"/>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p:cSld name="11_Blank_1">
    <p:spTree>
      <p:nvGrpSpPr>
        <p:cNvPr id="1508" name="Shape 1508"/>
        <p:cNvGrpSpPr/>
        <p:nvPr/>
      </p:nvGrpSpPr>
      <p:grpSpPr>
        <a:xfrm>
          <a:off x="0" y="0"/>
          <a:ext cx="0" cy="0"/>
          <a:chOff x="0" y="0"/>
          <a:chExt cx="0" cy="0"/>
        </a:xfrm>
      </p:grpSpPr>
      <p:sp>
        <p:nvSpPr>
          <p:cNvPr id="1509" name="Google Shape;1509;g189d6b3718f_0_149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0" name="Google Shape;1510;g189d6b3718f_0_1499"/>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511" name="Google Shape;1511;g189d6b3718f_0_1499"/>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512" name="Google Shape;1512;g189d6b3718f_0_149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13" name="Google Shape;1513;g189d6b3718f_0_149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14" name="Google Shape;1514;g189d6b3718f_0_14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1">
  <p:cSld name="11_Blank_1_1">
    <p:spTree>
      <p:nvGrpSpPr>
        <p:cNvPr id="1515" name="Shape 1515"/>
        <p:cNvGrpSpPr/>
        <p:nvPr/>
      </p:nvGrpSpPr>
      <p:grpSpPr>
        <a:xfrm>
          <a:off x="0" y="0"/>
          <a:ext cx="0" cy="0"/>
          <a:chOff x="0" y="0"/>
          <a:chExt cx="0" cy="0"/>
        </a:xfrm>
      </p:grpSpPr>
      <p:sp>
        <p:nvSpPr>
          <p:cNvPr id="1516" name="Google Shape;1516;g189d6b3718f_0_150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7" name="Google Shape;1517;g189d6b3718f_0_150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18" name="Google Shape;1518;g189d6b3718f_0_150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19" name="Google Shape;1519;g189d6b3718f_0_15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20" name="Google Shape;1520;g189d6b3718f_0_15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21" name="Google Shape;1521;g189d6b3718f_0_150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22" name="Google Shape;1522;g189d6b3718f_0_1506"/>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2">
  <p:cSld name="11_Blank_1_1_1">
    <p:spTree>
      <p:nvGrpSpPr>
        <p:cNvPr id="1523" name="Shape 1523"/>
        <p:cNvGrpSpPr/>
        <p:nvPr/>
      </p:nvGrpSpPr>
      <p:grpSpPr>
        <a:xfrm>
          <a:off x="0" y="0"/>
          <a:ext cx="0" cy="0"/>
          <a:chOff x="0" y="0"/>
          <a:chExt cx="0" cy="0"/>
        </a:xfrm>
      </p:grpSpPr>
      <p:sp>
        <p:nvSpPr>
          <p:cNvPr id="1524" name="Google Shape;1524;g189d6b3718f_0_151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25" name="Google Shape;1525;g189d6b3718f_0_151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26" name="Google Shape;1526;g189d6b3718f_0_151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27" name="Google Shape;1527;g189d6b3718f_0_15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28" name="Google Shape;1528;g189d6b3718f_0_15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29" name="Google Shape;1529;g189d6b3718f_0_151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00000"/>
              </a:lnSpc>
              <a:spcBef>
                <a:spcPts val="1000"/>
              </a:spcBef>
              <a:spcAft>
                <a:spcPts val="0"/>
              </a:spcAft>
              <a:buClr>
                <a:schemeClr val="lt1"/>
              </a:buClr>
              <a:buSzPts val="1800"/>
              <a:buChar char="•"/>
              <a:defRPr>
                <a:solidFill>
                  <a:schemeClr val="lt1"/>
                </a:solidFill>
              </a:defRPr>
            </a:lvl1pPr>
            <a:lvl2pPr indent="-342900" lvl="1" marL="914400" rtl="0" algn="l">
              <a:lnSpc>
                <a:spcPct val="100000"/>
              </a:lnSpc>
              <a:spcBef>
                <a:spcPts val="500"/>
              </a:spcBef>
              <a:spcAft>
                <a:spcPts val="0"/>
              </a:spcAft>
              <a:buClr>
                <a:schemeClr val="lt1"/>
              </a:buClr>
              <a:buSzPts val="1800"/>
              <a:buChar char="•"/>
              <a:defRPr>
                <a:solidFill>
                  <a:schemeClr val="lt1"/>
                </a:solidFill>
              </a:defRPr>
            </a:lvl2pPr>
            <a:lvl3pPr indent="-342900" lvl="2" marL="1371600" rtl="0" algn="l">
              <a:lnSpc>
                <a:spcPct val="100000"/>
              </a:lnSpc>
              <a:spcBef>
                <a:spcPts val="500"/>
              </a:spcBef>
              <a:spcAft>
                <a:spcPts val="0"/>
              </a:spcAft>
              <a:buClr>
                <a:schemeClr val="lt1"/>
              </a:buClr>
              <a:buSzPts val="1800"/>
              <a:buChar char="•"/>
              <a:defRPr>
                <a:solidFill>
                  <a:schemeClr val="lt1"/>
                </a:solidFill>
              </a:defRPr>
            </a:lvl3pPr>
            <a:lvl4pPr indent="-342900" lvl="3" marL="1828800" rtl="0" algn="l">
              <a:lnSpc>
                <a:spcPct val="100000"/>
              </a:lnSpc>
              <a:spcBef>
                <a:spcPts val="500"/>
              </a:spcBef>
              <a:spcAft>
                <a:spcPts val="0"/>
              </a:spcAft>
              <a:buClr>
                <a:schemeClr val="lt1"/>
              </a:buClr>
              <a:buSzPts val="1800"/>
              <a:buChar char="•"/>
              <a:defRPr>
                <a:solidFill>
                  <a:schemeClr val="lt1"/>
                </a:solidFill>
              </a:defRPr>
            </a:lvl4pPr>
            <a:lvl5pPr indent="-342900" lvl="4" marL="2286000" rtl="0" algn="l">
              <a:lnSpc>
                <a:spcPct val="100000"/>
              </a:lnSpc>
              <a:spcBef>
                <a:spcPts val="500"/>
              </a:spcBef>
              <a:spcAft>
                <a:spcPts val="0"/>
              </a:spcAft>
              <a:buClr>
                <a:schemeClr val="lt1"/>
              </a:buClr>
              <a:buSzPts val="1800"/>
              <a:buChar char="•"/>
              <a:defRPr>
                <a:solidFill>
                  <a:schemeClr val="lt1"/>
                </a:solidFill>
              </a:defRPr>
            </a:lvl5pPr>
            <a:lvl6pPr indent="-342900" lvl="5" marL="2743200" rtl="0" algn="l">
              <a:lnSpc>
                <a:spcPct val="100000"/>
              </a:lnSpc>
              <a:spcBef>
                <a:spcPts val="500"/>
              </a:spcBef>
              <a:spcAft>
                <a:spcPts val="0"/>
              </a:spcAft>
              <a:buClr>
                <a:schemeClr val="lt1"/>
              </a:buClr>
              <a:buSzPts val="1800"/>
              <a:buChar char="•"/>
              <a:defRPr>
                <a:solidFill>
                  <a:schemeClr val="lt1"/>
                </a:solidFill>
              </a:defRPr>
            </a:lvl6pPr>
            <a:lvl7pPr indent="-342900" lvl="6" marL="3200400" rtl="0" algn="l">
              <a:lnSpc>
                <a:spcPct val="100000"/>
              </a:lnSpc>
              <a:spcBef>
                <a:spcPts val="500"/>
              </a:spcBef>
              <a:spcAft>
                <a:spcPts val="0"/>
              </a:spcAft>
              <a:buClr>
                <a:schemeClr val="lt1"/>
              </a:buClr>
              <a:buSzPts val="1800"/>
              <a:buChar char="•"/>
              <a:defRPr>
                <a:solidFill>
                  <a:schemeClr val="lt1"/>
                </a:solidFill>
              </a:defRPr>
            </a:lvl7pPr>
            <a:lvl8pPr indent="-342900" lvl="7" marL="3657600" rtl="0" algn="l">
              <a:lnSpc>
                <a:spcPct val="100000"/>
              </a:lnSpc>
              <a:spcBef>
                <a:spcPts val="500"/>
              </a:spcBef>
              <a:spcAft>
                <a:spcPts val="0"/>
              </a:spcAft>
              <a:buClr>
                <a:schemeClr val="lt1"/>
              </a:buClr>
              <a:buSzPts val="1800"/>
              <a:buChar char="•"/>
              <a:defRPr>
                <a:solidFill>
                  <a:schemeClr val="lt1"/>
                </a:solidFill>
              </a:defRPr>
            </a:lvl8pPr>
            <a:lvl9pPr indent="-342900" lvl="8" marL="4114800" rtl="0" algn="l">
              <a:lnSpc>
                <a:spcPct val="100000"/>
              </a:lnSpc>
              <a:spcBef>
                <a:spcPts val="500"/>
              </a:spcBef>
              <a:spcAft>
                <a:spcPts val="0"/>
              </a:spcAft>
              <a:buClr>
                <a:schemeClr val="lt1"/>
              </a:buClr>
              <a:buSzPts val="1800"/>
              <a:buChar char="•"/>
              <a:defRPr>
                <a:solidFill>
                  <a:schemeClr val="lt1"/>
                </a:solidFill>
              </a:defRPr>
            </a:lvl9pPr>
          </a:lstStyle>
          <a:p/>
        </p:txBody>
      </p:sp>
      <p:sp>
        <p:nvSpPr>
          <p:cNvPr id="1530" name="Google Shape;1530;g189d6b3718f_0_151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00000"/>
              </a:lnSpc>
              <a:spcBef>
                <a:spcPts val="1000"/>
              </a:spcBef>
              <a:spcAft>
                <a:spcPts val="0"/>
              </a:spcAft>
              <a:buClr>
                <a:schemeClr val="lt1"/>
              </a:buClr>
              <a:buSzPts val="1800"/>
              <a:buChar char="•"/>
              <a:defRPr>
                <a:solidFill>
                  <a:schemeClr val="lt1"/>
                </a:solidFill>
              </a:defRPr>
            </a:lvl1pPr>
            <a:lvl2pPr indent="-342900" lvl="1" marL="914400" rtl="0" algn="l">
              <a:lnSpc>
                <a:spcPct val="100000"/>
              </a:lnSpc>
              <a:spcBef>
                <a:spcPts val="500"/>
              </a:spcBef>
              <a:spcAft>
                <a:spcPts val="0"/>
              </a:spcAft>
              <a:buClr>
                <a:schemeClr val="lt1"/>
              </a:buClr>
              <a:buSzPts val="1800"/>
              <a:buChar char="•"/>
              <a:defRPr>
                <a:solidFill>
                  <a:schemeClr val="lt1"/>
                </a:solidFill>
              </a:defRPr>
            </a:lvl2pPr>
            <a:lvl3pPr indent="-342900" lvl="2" marL="1371600" rtl="0" algn="l">
              <a:lnSpc>
                <a:spcPct val="100000"/>
              </a:lnSpc>
              <a:spcBef>
                <a:spcPts val="500"/>
              </a:spcBef>
              <a:spcAft>
                <a:spcPts val="0"/>
              </a:spcAft>
              <a:buClr>
                <a:schemeClr val="lt1"/>
              </a:buClr>
              <a:buSzPts val="1800"/>
              <a:buChar char="•"/>
              <a:defRPr>
                <a:solidFill>
                  <a:schemeClr val="lt1"/>
                </a:solidFill>
              </a:defRPr>
            </a:lvl3pPr>
            <a:lvl4pPr indent="-342900" lvl="3" marL="1828800" rtl="0" algn="l">
              <a:lnSpc>
                <a:spcPct val="100000"/>
              </a:lnSpc>
              <a:spcBef>
                <a:spcPts val="500"/>
              </a:spcBef>
              <a:spcAft>
                <a:spcPts val="0"/>
              </a:spcAft>
              <a:buClr>
                <a:schemeClr val="lt1"/>
              </a:buClr>
              <a:buSzPts val="1800"/>
              <a:buChar char="•"/>
              <a:defRPr>
                <a:solidFill>
                  <a:schemeClr val="lt1"/>
                </a:solidFill>
              </a:defRPr>
            </a:lvl4pPr>
            <a:lvl5pPr indent="-342900" lvl="4" marL="2286000" rtl="0" algn="l">
              <a:lnSpc>
                <a:spcPct val="100000"/>
              </a:lnSpc>
              <a:spcBef>
                <a:spcPts val="500"/>
              </a:spcBef>
              <a:spcAft>
                <a:spcPts val="0"/>
              </a:spcAft>
              <a:buClr>
                <a:schemeClr val="lt1"/>
              </a:buClr>
              <a:buSzPts val="1800"/>
              <a:buChar char="•"/>
              <a:defRPr>
                <a:solidFill>
                  <a:schemeClr val="lt1"/>
                </a:solidFill>
              </a:defRPr>
            </a:lvl5pPr>
            <a:lvl6pPr indent="-342900" lvl="5" marL="2743200" rtl="0" algn="l">
              <a:lnSpc>
                <a:spcPct val="100000"/>
              </a:lnSpc>
              <a:spcBef>
                <a:spcPts val="500"/>
              </a:spcBef>
              <a:spcAft>
                <a:spcPts val="0"/>
              </a:spcAft>
              <a:buClr>
                <a:schemeClr val="lt1"/>
              </a:buClr>
              <a:buSzPts val="1800"/>
              <a:buChar char="•"/>
              <a:defRPr>
                <a:solidFill>
                  <a:schemeClr val="lt1"/>
                </a:solidFill>
              </a:defRPr>
            </a:lvl6pPr>
            <a:lvl7pPr indent="-342900" lvl="6" marL="3200400" rtl="0" algn="l">
              <a:lnSpc>
                <a:spcPct val="100000"/>
              </a:lnSpc>
              <a:spcBef>
                <a:spcPts val="500"/>
              </a:spcBef>
              <a:spcAft>
                <a:spcPts val="0"/>
              </a:spcAft>
              <a:buClr>
                <a:schemeClr val="lt1"/>
              </a:buClr>
              <a:buSzPts val="1800"/>
              <a:buChar char="•"/>
              <a:defRPr>
                <a:solidFill>
                  <a:schemeClr val="lt1"/>
                </a:solidFill>
              </a:defRPr>
            </a:lvl7pPr>
            <a:lvl8pPr indent="-342900" lvl="7" marL="3657600" rtl="0" algn="l">
              <a:lnSpc>
                <a:spcPct val="100000"/>
              </a:lnSpc>
              <a:spcBef>
                <a:spcPts val="500"/>
              </a:spcBef>
              <a:spcAft>
                <a:spcPts val="0"/>
              </a:spcAft>
              <a:buClr>
                <a:schemeClr val="lt1"/>
              </a:buClr>
              <a:buSzPts val="1800"/>
              <a:buChar char="•"/>
              <a:defRPr>
                <a:solidFill>
                  <a:schemeClr val="lt1"/>
                </a:solidFill>
              </a:defRPr>
            </a:lvl8pPr>
            <a:lvl9pPr indent="-342900" lvl="8" marL="4114800" rtl="0" algn="l">
              <a:lnSpc>
                <a:spcPct val="100000"/>
              </a:lnSpc>
              <a:spcBef>
                <a:spcPts val="500"/>
              </a:spcBef>
              <a:spcAft>
                <a:spcPts val="0"/>
              </a:spcAft>
              <a:buClr>
                <a:schemeClr val="lt1"/>
              </a:buClr>
              <a:buSzPts val="1800"/>
              <a:buChar char="•"/>
              <a:defRPr>
                <a:solidFill>
                  <a:schemeClr val="lt1"/>
                </a:solidFill>
              </a:defRPr>
            </a:lvl9pPr>
          </a:lstStyle>
          <a:p/>
        </p:txBody>
      </p:sp>
      <p:sp>
        <p:nvSpPr>
          <p:cNvPr id="1531" name="Google Shape;1531;g189d6b3718f_0_1514"/>
          <p:cNvSpPr txBox="1"/>
          <p:nvPr>
            <p:ph idx="3"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3">
  <p:cSld name="11_Blank_1_1_1_1">
    <p:spTree>
      <p:nvGrpSpPr>
        <p:cNvPr id="1532" name="Shape 1532"/>
        <p:cNvGrpSpPr/>
        <p:nvPr/>
      </p:nvGrpSpPr>
      <p:grpSpPr>
        <a:xfrm>
          <a:off x="0" y="0"/>
          <a:ext cx="0" cy="0"/>
          <a:chOff x="0" y="0"/>
          <a:chExt cx="0" cy="0"/>
        </a:xfrm>
      </p:grpSpPr>
      <p:sp>
        <p:nvSpPr>
          <p:cNvPr id="1533" name="Google Shape;1533;g189d6b3718f_0_152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4" name="Google Shape;1534;g189d6b3718f_0_1523"/>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35" name="Google Shape;1535;g189d6b3718f_0_152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36" name="Google Shape;1536;g189d6b3718f_0_152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37" name="Google Shape;1537;g189d6b3718f_0_15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38" name="Google Shape;1538;g189d6b3718f_0_152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39" name="Google Shape;1539;g189d6b3718f_0_1523"/>
          <p:cNvSpPr/>
          <p:nvPr>
            <p:ph idx="3" type="pic"/>
          </p:nvPr>
        </p:nvSpPr>
        <p:spPr>
          <a:xfrm>
            <a:off x="1122001" y="1972500"/>
            <a:ext cx="4974000" cy="4123500"/>
          </a:xfrm>
          <a:prstGeom prst="rect">
            <a:avLst/>
          </a:prstGeom>
          <a:noFill/>
          <a:ln>
            <a:noFill/>
          </a:ln>
        </p:spPr>
      </p:sp>
      <p:sp>
        <p:nvSpPr>
          <p:cNvPr id="1540" name="Google Shape;1540;g189d6b3718f_0_1523"/>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2000"/>
              <a:buNone/>
              <a:defRPr>
                <a:solidFill>
                  <a:schemeClr val="lt1"/>
                </a:solidFill>
              </a:defRPr>
            </a:lvl1pPr>
            <a:lvl2pPr indent="-228600" lvl="1" marL="914400" rtl="0" algn="l">
              <a:lnSpc>
                <a:spcPct val="100000"/>
              </a:lnSpc>
              <a:spcBef>
                <a:spcPts val="500"/>
              </a:spcBef>
              <a:spcAft>
                <a:spcPts val="0"/>
              </a:spcAft>
              <a:buClr>
                <a:schemeClr val="lt1"/>
              </a:buClr>
              <a:buSzPts val="1800"/>
              <a:buNone/>
              <a:defRPr>
                <a:solidFill>
                  <a:schemeClr val="lt1"/>
                </a:solidFill>
              </a:defRPr>
            </a:lvl2pPr>
            <a:lvl3pPr indent="-228600" lvl="2" marL="1371600" rtl="0" algn="l">
              <a:lnSpc>
                <a:spcPct val="100000"/>
              </a:lnSpc>
              <a:spcBef>
                <a:spcPts val="500"/>
              </a:spcBef>
              <a:spcAft>
                <a:spcPts val="0"/>
              </a:spcAft>
              <a:buClr>
                <a:schemeClr val="lt1"/>
              </a:buClr>
              <a:buSzPts val="1600"/>
              <a:buNone/>
              <a:defRPr>
                <a:solidFill>
                  <a:schemeClr val="lt1"/>
                </a:solidFill>
              </a:defRPr>
            </a:lvl3pPr>
            <a:lvl4pPr indent="-228600" lvl="3" marL="1828800" rtl="0" algn="l">
              <a:lnSpc>
                <a:spcPct val="100000"/>
              </a:lnSpc>
              <a:spcBef>
                <a:spcPts val="500"/>
              </a:spcBef>
              <a:spcAft>
                <a:spcPts val="0"/>
              </a:spcAft>
              <a:buClr>
                <a:schemeClr val="lt1"/>
              </a:buClr>
              <a:buSzPts val="1400"/>
              <a:buNone/>
              <a:defRPr>
                <a:solidFill>
                  <a:schemeClr val="lt1"/>
                </a:solidFill>
              </a:defRPr>
            </a:lvl4pPr>
            <a:lvl5pPr indent="-228600" lvl="4" marL="2286000" rtl="0" algn="l">
              <a:lnSpc>
                <a:spcPct val="100000"/>
              </a:lnSpc>
              <a:spcBef>
                <a:spcPts val="500"/>
              </a:spcBef>
              <a:spcAft>
                <a:spcPts val="0"/>
              </a:spcAft>
              <a:buClr>
                <a:schemeClr val="lt1"/>
              </a:buClr>
              <a:buSzPts val="1400"/>
              <a:buNone/>
              <a:defRPr>
                <a:solidFill>
                  <a:schemeClr val="lt1"/>
                </a:solidFill>
              </a:defRPr>
            </a:lvl5pPr>
            <a:lvl6pPr indent="-228600" lvl="5" marL="2743200" rtl="0" algn="l">
              <a:lnSpc>
                <a:spcPct val="100000"/>
              </a:lnSpc>
              <a:spcBef>
                <a:spcPts val="500"/>
              </a:spcBef>
              <a:spcAft>
                <a:spcPts val="0"/>
              </a:spcAft>
              <a:buClr>
                <a:schemeClr val="lt1"/>
              </a:buClr>
              <a:buSzPts val="1400"/>
              <a:buNone/>
              <a:defRPr sz="1400">
                <a:solidFill>
                  <a:schemeClr val="lt1"/>
                </a:solidFill>
              </a:defRPr>
            </a:lvl6pPr>
            <a:lvl7pPr indent="-228600" lvl="6" marL="3200400" rtl="0" algn="l">
              <a:lnSpc>
                <a:spcPct val="100000"/>
              </a:lnSpc>
              <a:spcBef>
                <a:spcPts val="500"/>
              </a:spcBef>
              <a:spcAft>
                <a:spcPts val="0"/>
              </a:spcAft>
              <a:buClr>
                <a:schemeClr val="lt1"/>
              </a:buClr>
              <a:buSzPts val="1400"/>
              <a:buNone/>
              <a:defRPr sz="1400">
                <a:solidFill>
                  <a:schemeClr val="lt1"/>
                </a:solidFill>
              </a:defRPr>
            </a:lvl7pPr>
            <a:lvl8pPr indent="-228600" lvl="7" marL="3657600" rtl="0" algn="l">
              <a:lnSpc>
                <a:spcPct val="100000"/>
              </a:lnSpc>
              <a:spcBef>
                <a:spcPts val="500"/>
              </a:spcBef>
              <a:spcAft>
                <a:spcPts val="0"/>
              </a:spcAft>
              <a:buClr>
                <a:schemeClr val="lt1"/>
              </a:buClr>
              <a:buSzPts val="1400"/>
              <a:buNone/>
              <a:defRPr sz="1400">
                <a:solidFill>
                  <a:schemeClr val="lt1"/>
                </a:solidFill>
              </a:defRPr>
            </a:lvl8pPr>
            <a:lvl9pPr indent="-228600" lvl="8" marL="4114800" rtl="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4">
  <p:cSld name="11_Blank_1_1_1_1_1">
    <p:spTree>
      <p:nvGrpSpPr>
        <p:cNvPr id="1541" name="Shape 1541"/>
        <p:cNvGrpSpPr/>
        <p:nvPr/>
      </p:nvGrpSpPr>
      <p:grpSpPr>
        <a:xfrm>
          <a:off x="0" y="0"/>
          <a:ext cx="0" cy="0"/>
          <a:chOff x="0" y="0"/>
          <a:chExt cx="0" cy="0"/>
        </a:xfrm>
      </p:grpSpPr>
      <p:sp>
        <p:nvSpPr>
          <p:cNvPr id="1542" name="Google Shape;1542;g189d6b3718f_0_153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3" name="Google Shape;1543;g189d6b3718f_0_1532"/>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44" name="Google Shape;1544;g189d6b3718f_0_15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45" name="Google Shape;1545;g189d6b3718f_0_15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46" name="Google Shape;1546;g189d6b3718f_0_15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47" name="Google Shape;1547;g189d6b3718f_0_153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48" name="Google Shape;1548;g189d6b3718f_0_1532"/>
          <p:cNvSpPr/>
          <p:nvPr>
            <p:ph idx="3" type="pic"/>
          </p:nvPr>
        </p:nvSpPr>
        <p:spPr>
          <a:xfrm>
            <a:off x="1143000" y="1749300"/>
            <a:ext cx="4953000" cy="2136900"/>
          </a:xfrm>
          <a:prstGeom prst="rect">
            <a:avLst/>
          </a:prstGeom>
          <a:noFill/>
          <a:ln>
            <a:noFill/>
          </a:ln>
        </p:spPr>
      </p:sp>
      <p:sp>
        <p:nvSpPr>
          <p:cNvPr id="1549" name="Google Shape;1549;g189d6b3718f_0_1532"/>
          <p:cNvSpPr/>
          <p:nvPr>
            <p:ph idx="4" type="pic"/>
          </p:nvPr>
        </p:nvSpPr>
        <p:spPr>
          <a:xfrm>
            <a:off x="1143000" y="4035300"/>
            <a:ext cx="4953000" cy="2136900"/>
          </a:xfrm>
          <a:prstGeom prst="rect">
            <a:avLst/>
          </a:prstGeom>
          <a:noFill/>
          <a:ln>
            <a:noFill/>
          </a:ln>
        </p:spPr>
      </p:sp>
      <p:sp>
        <p:nvSpPr>
          <p:cNvPr id="1550" name="Google Shape;1550;g189d6b3718f_0_1532"/>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51" name="Google Shape;1551;g189d6b3718f_0_1532"/>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5">
  <p:cSld name="11_Blank_1_1_1_1_1_1">
    <p:spTree>
      <p:nvGrpSpPr>
        <p:cNvPr id="1552" name="Shape 1552"/>
        <p:cNvGrpSpPr/>
        <p:nvPr/>
      </p:nvGrpSpPr>
      <p:grpSpPr>
        <a:xfrm>
          <a:off x="0" y="0"/>
          <a:ext cx="0" cy="0"/>
          <a:chOff x="0" y="0"/>
          <a:chExt cx="0" cy="0"/>
        </a:xfrm>
      </p:grpSpPr>
      <p:sp>
        <p:nvSpPr>
          <p:cNvPr id="1553" name="Google Shape;1553;g189d6b3718f_0_154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54" name="Google Shape;1554;g189d6b3718f_0_1543"/>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55" name="Google Shape;1555;g189d6b3718f_0_15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56" name="Google Shape;1556;g189d6b3718f_0_154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57" name="Google Shape;1557;g189d6b3718f_0_15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58" name="Google Shape;1558;g189d6b3718f_0_154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59" name="Google Shape;1559;g189d6b3718f_0_1543"/>
          <p:cNvSpPr/>
          <p:nvPr>
            <p:ph idx="3" type="pic"/>
          </p:nvPr>
        </p:nvSpPr>
        <p:spPr>
          <a:xfrm>
            <a:off x="1141950" y="1673100"/>
            <a:ext cx="4953000" cy="1491600"/>
          </a:xfrm>
          <a:prstGeom prst="rect">
            <a:avLst/>
          </a:prstGeom>
          <a:noFill/>
          <a:ln>
            <a:noFill/>
          </a:ln>
        </p:spPr>
      </p:sp>
      <p:sp>
        <p:nvSpPr>
          <p:cNvPr id="1560" name="Google Shape;1560;g189d6b3718f_0_1543"/>
          <p:cNvSpPr/>
          <p:nvPr>
            <p:ph idx="4" type="pic"/>
          </p:nvPr>
        </p:nvSpPr>
        <p:spPr>
          <a:xfrm>
            <a:off x="1141950" y="3268673"/>
            <a:ext cx="4953000" cy="1491600"/>
          </a:xfrm>
          <a:prstGeom prst="rect">
            <a:avLst/>
          </a:prstGeom>
          <a:noFill/>
          <a:ln>
            <a:noFill/>
          </a:ln>
        </p:spPr>
      </p:sp>
      <p:sp>
        <p:nvSpPr>
          <p:cNvPr id="1561" name="Google Shape;1561;g189d6b3718f_0_154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
        <p:nvSpPr>
          <p:cNvPr id="1562" name="Google Shape;1562;g189d6b3718f_0_1543"/>
          <p:cNvSpPr/>
          <p:nvPr>
            <p:ph idx="5" type="pic"/>
          </p:nvPr>
        </p:nvSpPr>
        <p:spPr>
          <a:xfrm>
            <a:off x="1140900" y="4864250"/>
            <a:ext cx="4953000" cy="1491600"/>
          </a:xfrm>
          <a:prstGeom prst="rect">
            <a:avLst/>
          </a:prstGeom>
          <a:noFill/>
          <a:ln>
            <a:noFill/>
          </a:ln>
        </p:spPr>
      </p:sp>
      <p:sp>
        <p:nvSpPr>
          <p:cNvPr id="1563" name="Google Shape;1563;g189d6b3718f_0_1543"/>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
        <p:nvSpPr>
          <p:cNvPr id="1564" name="Google Shape;1564;g189d6b3718f_0_1543"/>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6">
  <p:cSld name="11_Blank_1_1_1_1_1_1_1">
    <p:spTree>
      <p:nvGrpSpPr>
        <p:cNvPr id="1565" name="Shape 1565"/>
        <p:cNvGrpSpPr/>
        <p:nvPr/>
      </p:nvGrpSpPr>
      <p:grpSpPr>
        <a:xfrm>
          <a:off x="0" y="0"/>
          <a:ext cx="0" cy="0"/>
          <a:chOff x="0" y="0"/>
          <a:chExt cx="0" cy="0"/>
        </a:xfrm>
      </p:grpSpPr>
      <p:sp>
        <p:nvSpPr>
          <p:cNvPr id="1566" name="Google Shape;1566;g189d6b3718f_0_155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67" name="Google Shape;1567;g189d6b3718f_0_155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68" name="Google Shape;1568;g189d6b3718f_0_155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69" name="Google Shape;1569;g189d6b3718f_0_155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70" name="Google Shape;1570;g189d6b3718f_0_155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71" name="Google Shape;1571;g189d6b3718f_0_155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72" name="Google Shape;1572;g189d6b3718f_0_155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73" name="Google Shape;1573;g189d6b3718f_0_1556"/>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74" name="Google Shape;1574;g189d6b3718f_0_1556"/>
          <p:cNvSpPr/>
          <p:nvPr>
            <p:ph idx="4" type="pic"/>
          </p:nvPr>
        </p:nvSpPr>
        <p:spPr>
          <a:xfrm>
            <a:off x="3686431" y="1749300"/>
            <a:ext cx="2409600" cy="2136900"/>
          </a:xfrm>
          <a:prstGeom prst="rect">
            <a:avLst/>
          </a:prstGeom>
          <a:noFill/>
          <a:ln>
            <a:noFill/>
          </a:ln>
        </p:spPr>
      </p:sp>
      <p:sp>
        <p:nvSpPr>
          <p:cNvPr id="1575" name="Google Shape;1575;g189d6b3718f_0_1556"/>
          <p:cNvSpPr/>
          <p:nvPr>
            <p:ph idx="5" type="pic"/>
          </p:nvPr>
        </p:nvSpPr>
        <p:spPr>
          <a:xfrm>
            <a:off x="3686431" y="4035300"/>
            <a:ext cx="2409600" cy="2136900"/>
          </a:xfrm>
          <a:prstGeom prst="rect">
            <a:avLst/>
          </a:prstGeom>
          <a:noFill/>
          <a:ln>
            <a:noFill/>
          </a:ln>
        </p:spPr>
      </p:sp>
      <p:sp>
        <p:nvSpPr>
          <p:cNvPr id="1576" name="Google Shape;1576;g189d6b3718f_0_1556"/>
          <p:cNvSpPr/>
          <p:nvPr>
            <p:ph idx="6" type="pic"/>
          </p:nvPr>
        </p:nvSpPr>
        <p:spPr>
          <a:xfrm>
            <a:off x="1143000" y="1752600"/>
            <a:ext cx="2409600" cy="2136900"/>
          </a:xfrm>
          <a:prstGeom prst="rect">
            <a:avLst/>
          </a:prstGeom>
          <a:noFill/>
          <a:ln>
            <a:noFill/>
          </a:ln>
        </p:spPr>
      </p:sp>
      <p:sp>
        <p:nvSpPr>
          <p:cNvPr id="1577" name="Google Shape;1577;g189d6b3718f_0_1556"/>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7">
  <p:cSld name="11_Blank_1_1_1_1_1_1_1_1">
    <p:spTree>
      <p:nvGrpSpPr>
        <p:cNvPr id="1578" name="Shape 1578"/>
        <p:cNvGrpSpPr/>
        <p:nvPr/>
      </p:nvGrpSpPr>
      <p:grpSpPr>
        <a:xfrm>
          <a:off x="0" y="0"/>
          <a:ext cx="0" cy="0"/>
          <a:chOff x="0" y="0"/>
          <a:chExt cx="0" cy="0"/>
        </a:xfrm>
      </p:grpSpPr>
      <p:sp>
        <p:nvSpPr>
          <p:cNvPr id="1579" name="Google Shape;1579;g189d6b3718f_0_156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0" name="Google Shape;1580;g189d6b3718f_0_1569"/>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81" name="Google Shape;1581;g189d6b3718f_0_15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82" name="Google Shape;1582;g189d6b3718f_0_156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83" name="Google Shape;1583;g189d6b3718f_0_15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84" name="Google Shape;1584;g189d6b3718f_0_156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85" name="Google Shape;1585;g189d6b3718f_0_1569"/>
          <p:cNvSpPr/>
          <p:nvPr>
            <p:ph idx="3" type="pic"/>
          </p:nvPr>
        </p:nvSpPr>
        <p:spPr>
          <a:xfrm>
            <a:off x="1140001" y="1972500"/>
            <a:ext cx="9912000" cy="4123500"/>
          </a:xfrm>
          <a:prstGeom prst="rect">
            <a:avLst/>
          </a:prstGeom>
          <a:noFill/>
          <a:ln>
            <a:noFill/>
          </a:ln>
        </p:spPr>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p:cSld name="9_Blank_1">
    <p:spTree>
      <p:nvGrpSpPr>
        <p:cNvPr id="1586" name="Shape 1586"/>
        <p:cNvGrpSpPr/>
        <p:nvPr/>
      </p:nvGrpSpPr>
      <p:grpSpPr>
        <a:xfrm>
          <a:off x="0" y="0"/>
          <a:ext cx="0" cy="0"/>
          <a:chOff x="0" y="0"/>
          <a:chExt cx="0" cy="0"/>
        </a:xfrm>
      </p:grpSpPr>
      <p:sp>
        <p:nvSpPr>
          <p:cNvPr id="1587" name="Google Shape;1587;g189d6b3718f_0_1577"/>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8" name="Google Shape;1588;g189d6b3718f_0_157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1589" name="Google Shape;1589;g189d6b3718f_0_1577"/>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590" name="Google Shape;1590;g189d6b3718f_0_157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91" name="Google Shape;1591;g189d6b3718f_0_157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1">
  <p:cSld name="17_Blank_1_4">
    <p:spTree>
      <p:nvGrpSpPr>
        <p:cNvPr id="1592" name="Shape 1592"/>
        <p:cNvGrpSpPr/>
        <p:nvPr/>
      </p:nvGrpSpPr>
      <p:grpSpPr>
        <a:xfrm>
          <a:off x="0" y="0"/>
          <a:ext cx="0" cy="0"/>
          <a:chOff x="0" y="0"/>
          <a:chExt cx="0" cy="0"/>
        </a:xfrm>
      </p:grpSpPr>
      <p:sp>
        <p:nvSpPr>
          <p:cNvPr id="1593" name="Google Shape;1593;g189d6b3718f_0_1583"/>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94" name="Google Shape;1594;g189d6b3718f_0_158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95" name="Google Shape;1595;g189d6b3718f_0_158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596" name="Google Shape;1596;g189d6b3718f_0_158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597" name="Google Shape;1597;g189d6b3718f_0_15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98" name="Google Shape;1598;g189d6b3718f_0_15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599" name="Google Shape;1599;g189d6b3718f_0_1583"/>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6">
  <p:cSld name="Custom Layout_1_1_4_1_3_1">
    <p:bg>
      <p:bgPr>
        <a:solidFill>
          <a:schemeClr val="dk1"/>
        </a:solidFill>
      </p:bgPr>
    </p:bg>
    <p:spTree>
      <p:nvGrpSpPr>
        <p:cNvPr id="132" name="Shape 132"/>
        <p:cNvGrpSpPr/>
        <p:nvPr/>
      </p:nvGrpSpPr>
      <p:grpSpPr>
        <a:xfrm>
          <a:off x="0" y="0"/>
          <a:ext cx="0" cy="0"/>
          <a:chOff x="0" y="0"/>
          <a:chExt cx="0" cy="0"/>
        </a:xfrm>
      </p:grpSpPr>
      <p:sp>
        <p:nvSpPr>
          <p:cNvPr id="133" name="Google Shape;133;g189d6b3718f_0_1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g189d6b3718f_0_123"/>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5" name="Google Shape;135;g189d6b3718f_0_12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6" name="Google Shape;136;g189d6b3718f_0_1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37" name="Google Shape;137;g189d6b3718f_0_12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8" name="Google Shape;138;g189d6b3718f_0_123"/>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9" name="Google Shape;139;g189d6b3718f_0_123"/>
          <p:cNvSpPr/>
          <p:nvPr>
            <p:ph idx="4" type="pic"/>
          </p:nvPr>
        </p:nvSpPr>
        <p:spPr>
          <a:xfrm>
            <a:off x="3686431" y="1749300"/>
            <a:ext cx="2409600" cy="2136900"/>
          </a:xfrm>
          <a:prstGeom prst="rect">
            <a:avLst/>
          </a:prstGeom>
          <a:noFill/>
          <a:ln>
            <a:noFill/>
          </a:ln>
        </p:spPr>
      </p:sp>
      <p:sp>
        <p:nvSpPr>
          <p:cNvPr id="140" name="Google Shape;140;g189d6b3718f_0_123"/>
          <p:cNvSpPr/>
          <p:nvPr>
            <p:ph idx="5" type="pic"/>
          </p:nvPr>
        </p:nvSpPr>
        <p:spPr>
          <a:xfrm>
            <a:off x="3686431" y="4035300"/>
            <a:ext cx="2409600" cy="2136900"/>
          </a:xfrm>
          <a:prstGeom prst="rect">
            <a:avLst/>
          </a:prstGeom>
          <a:noFill/>
          <a:ln>
            <a:noFill/>
          </a:ln>
        </p:spPr>
      </p:sp>
      <p:sp>
        <p:nvSpPr>
          <p:cNvPr id="141" name="Google Shape;141;g189d6b3718f_0_123"/>
          <p:cNvSpPr/>
          <p:nvPr>
            <p:ph idx="6" type="pic"/>
          </p:nvPr>
        </p:nvSpPr>
        <p:spPr>
          <a:xfrm>
            <a:off x="1143000" y="1752600"/>
            <a:ext cx="2409600" cy="2136900"/>
          </a:xfrm>
          <a:prstGeom prst="rect">
            <a:avLst/>
          </a:prstGeom>
          <a:noFill/>
          <a:ln>
            <a:noFill/>
          </a:ln>
        </p:spPr>
      </p:sp>
      <p:sp>
        <p:nvSpPr>
          <p:cNvPr id="142" name="Google Shape;142;g189d6b3718f_0_123"/>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2">
  <p:cSld name="17_Blank_2_4">
    <p:spTree>
      <p:nvGrpSpPr>
        <p:cNvPr id="1600" name="Shape 1600"/>
        <p:cNvGrpSpPr/>
        <p:nvPr/>
      </p:nvGrpSpPr>
      <p:grpSpPr>
        <a:xfrm>
          <a:off x="0" y="0"/>
          <a:ext cx="0" cy="0"/>
          <a:chOff x="0" y="0"/>
          <a:chExt cx="0" cy="0"/>
        </a:xfrm>
      </p:grpSpPr>
      <p:sp>
        <p:nvSpPr>
          <p:cNvPr id="1601" name="Google Shape;1601;g189d6b3718f_0_1591"/>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02" name="Google Shape;1602;g189d6b3718f_0_15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03" name="Google Shape;1603;g189d6b3718f_0_159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04" name="Google Shape;1604;g189d6b3718f_0_15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05" name="Google Shape;1605;g189d6b3718f_0_15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06" name="Google Shape;1606;g189d6b3718f_0_159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07" name="Google Shape;1607;g189d6b3718f_0_1591"/>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08" name="Google Shape;1608;g189d6b3718f_0_15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3">
  <p:cSld name="17_Blank_3_4">
    <p:spTree>
      <p:nvGrpSpPr>
        <p:cNvPr id="1609" name="Shape 1609"/>
        <p:cNvGrpSpPr/>
        <p:nvPr/>
      </p:nvGrpSpPr>
      <p:grpSpPr>
        <a:xfrm>
          <a:off x="0" y="0"/>
          <a:ext cx="0" cy="0"/>
          <a:chOff x="0" y="0"/>
          <a:chExt cx="0" cy="0"/>
        </a:xfrm>
      </p:grpSpPr>
      <p:sp>
        <p:nvSpPr>
          <p:cNvPr id="1610" name="Google Shape;1610;g189d6b3718f_0_1600"/>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1" name="Google Shape;1611;g189d6b3718f_0_160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12" name="Google Shape;1612;g189d6b3718f_0_160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13" name="Google Shape;1613;g189d6b3718f_0_160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14" name="Google Shape;1614;g189d6b3718f_0_16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5" name="Google Shape;1615;g189d6b3718f_0_16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16" name="Google Shape;1616;g189d6b3718f_0_1600"/>
          <p:cNvSpPr/>
          <p:nvPr>
            <p:ph idx="2" type="pic"/>
          </p:nvPr>
        </p:nvSpPr>
        <p:spPr>
          <a:xfrm>
            <a:off x="1122001" y="1972500"/>
            <a:ext cx="4974000" cy="4123500"/>
          </a:xfrm>
          <a:prstGeom prst="rect">
            <a:avLst/>
          </a:prstGeom>
          <a:noFill/>
          <a:ln>
            <a:noFill/>
          </a:ln>
        </p:spPr>
      </p:sp>
      <p:sp>
        <p:nvSpPr>
          <p:cNvPr id="1617" name="Google Shape;1617;g189d6b3718f_0_160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4">
  <p:cSld name="17_Blank_4_4">
    <p:spTree>
      <p:nvGrpSpPr>
        <p:cNvPr id="1618" name="Shape 1618"/>
        <p:cNvGrpSpPr/>
        <p:nvPr/>
      </p:nvGrpSpPr>
      <p:grpSpPr>
        <a:xfrm>
          <a:off x="0" y="0"/>
          <a:ext cx="0" cy="0"/>
          <a:chOff x="0" y="0"/>
          <a:chExt cx="0" cy="0"/>
        </a:xfrm>
      </p:grpSpPr>
      <p:sp>
        <p:nvSpPr>
          <p:cNvPr id="1619" name="Google Shape;1619;g189d6b3718f_0_1609"/>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20" name="Google Shape;1620;g189d6b3718f_0_160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21" name="Google Shape;1621;g189d6b3718f_0_160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22" name="Google Shape;1622;g189d6b3718f_0_16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23" name="Google Shape;1623;g189d6b3718f_0_16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24" name="Google Shape;1624;g189d6b3718f_0_16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25" name="Google Shape;1625;g189d6b3718f_0_1609"/>
          <p:cNvSpPr/>
          <p:nvPr>
            <p:ph idx="2" type="pic"/>
          </p:nvPr>
        </p:nvSpPr>
        <p:spPr>
          <a:xfrm>
            <a:off x="1143000" y="1749300"/>
            <a:ext cx="4953000" cy="2136900"/>
          </a:xfrm>
          <a:prstGeom prst="rect">
            <a:avLst/>
          </a:prstGeom>
          <a:noFill/>
          <a:ln>
            <a:noFill/>
          </a:ln>
        </p:spPr>
      </p:sp>
      <p:sp>
        <p:nvSpPr>
          <p:cNvPr id="1626" name="Google Shape;1626;g189d6b3718f_0_1609"/>
          <p:cNvSpPr/>
          <p:nvPr>
            <p:ph idx="3" type="pic"/>
          </p:nvPr>
        </p:nvSpPr>
        <p:spPr>
          <a:xfrm>
            <a:off x="1143000" y="4035300"/>
            <a:ext cx="4953000" cy="2136900"/>
          </a:xfrm>
          <a:prstGeom prst="rect">
            <a:avLst/>
          </a:prstGeom>
          <a:noFill/>
          <a:ln>
            <a:noFill/>
          </a:ln>
        </p:spPr>
      </p:sp>
      <p:sp>
        <p:nvSpPr>
          <p:cNvPr id="1627" name="Google Shape;1627;g189d6b3718f_0_160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28" name="Google Shape;1628;g189d6b3718f_0_160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5">
  <p:cSld name="17_Blank_6_4">
    <p:spTree>
      <p:nvGrpSpPr>
        <p:cNvPr id="1629" name="Shape 1629"/>
        <p:cNvGrpSpPr/>
        <p:nvPr/>
      </p:nvGrpSpPr>
      <p:grpSpPr>
        <a:xfrm>
          <a:off x="0" y="0"/>
          <a:ext cx="0" cy="0"/>
          <a:chOff x="0" y="0"/>
          <a:chExt cx="0" cy="0"/>
        </a:xfrm>
      </p:grpSpPr>
      <p:sp>
        <p:nvSpPr>
          <p:cNvPr id="1630" name="Google Shape;1630;g189d6b3718f_0_1620"/>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31" name="Google Shape;1631;g189d6b3718f_0_162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32" name="Google Shape;1632;g189d6b3718f_0_162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33" name="Google Shape;1633;g189d6b3718f_0_162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34" name="Google Shape;1634;g189d6b3718f_0_16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35" name="Google Shape;1635;g189d6b3718f_0_16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36" name="Google Shape;1636;g189d6b3718f_0_1620"/>
          <p:cNvSpPr/>
          <p:nvPr>
            <p:ph idx="2" type="pic"/>
          </p:nvPr>
        </p:nvSpPr>
        <p:spPr>
          <a:xfrm>
            <a:off x="1141950" y="1673100"/>
            <a:ext cx="4953000" cy="1491600"/>
          </a:xfrm>
          <a:prstGeom prst="rect">
            <a:avLst/>
          </a:prstGeom>
          <a:noFill/>
          <a:ln>
            <a:noFill/>
          </a:ln>
        </p:spPr>
      </p:sp>
      <p:sp>
        <p:nvSpPr>
          <p:cNvPr id="1637" name="Google Shape;1637;g189d6b3718f_0_1620"/>
          <p:cNvSpPr/>
          <p:nvPr>
            <p:ph idx="3" type="pic"/>
          </p:nvPr>
        </p:nvSpPr>
        <p:spPr>
          <a:xfrm>
            <a:off x="1141950" y="3268673"/>
            <a:ext cx="4953000" cy="1491600"/>
          </a:xfrm>
          <a:prstGeom prst="rect">
            <a:avLst/>
          </a:prstGeom>
          <a:noFill/>
          <a:ln>
            <a:noFill/>
          </a:ln>
        </p:spPr>
      </p:sp>
      <p:sp>
        <p:nvSpPr>
          <p:cNvPr id="1638" name="Google Shape;1638;g189d6b3718f_0_162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639" name="Google Shape;1639;g189d6b3718f_0_1620"/>
          <p:cNvSpPr/>
          <p:nvPr>
            <p:ph idx="4" type="pic"/>
          </p:nvPr>
        </p:nvSpPr>
        <p:spPr>
          <a:xfrm>
            <a:off x="1140900" y="4864250"/>
            <a:ext cx="4953000" cy="1491600"/>
          </a:xfrm>
          <a:prstGeom prst="rect">
            <a:avLst/>
          </a:prstGeom>
          <a:noFill/>
          <a:ln>
            <a:noFill/>
          </a:ln>
        </p:spPr>
      </p:sp>
      <p:sp>
        <p:nvSpPr>
          <p:cNvPr id="1640" name="Google Shape;1640;g189d6b3718f_0_162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641" name="Google Shape;1641;g189d6b3718f_0_162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6">
  <p:cSld name="17_Blank_7_5">
    <p:spTree>
      <p:nvGrpSpPr>
        <p:cNvPr id="1642" name="Shape 1642"/>
        <p:cNvGrpSpPr/>
        <p:nvPr/>
      </p:nvGrpSpPr>
      <p:grpSpPr>
        <a:xfrm>
          <a:off x="0" y="0"/>
          <a:ext cx="0" cy="0"/>
          <a:chOff x="0" y="0"/>
          <a:chExt cx="0" cy="0"/>
        </a:xfrm>
      </p:grpSpPr>
      <p:sp>
        <p:nvSpPr>
          <p:cNvPr id="1643" name="Google Shape;1643;g189d6b3718f_0_1633"/>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4" name="Google Shape;1644;g189d6b3718f_0_163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45" name="Google Shape;1645;g189d6b3718f_0_163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46" name="Google Shape;1646;g189d6b3718f_0_163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47" name="Google Shape;1647;g189d6b3718f_0_16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48" name="Google Shape;1648;g189d6b3718f_0_163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49" name="Google Shape;1649;g189d6b3718f_0_163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50" name="Google Shape;1650;g189d6b3718f_0_163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51" name="Google Shape;1651;g189d6b3718f_0_1633"/>
          <p:cNvSpPr/>
          <p:nvPr>
            <p:ph idx="3" type="pic"/>
          </p:nvPr>
        </p:nvSpPr>
        <p:spPr>
          <a:xfrm>
            <a:off x="3686431" y="1749300"/>
            <a:ext cx="2409600" cy="2136900"/>
          </a:xfrm>
          <a:prstGeom prst="rect">
            <a:avLst/>
          </a:prstGeom>
          <a:noFill/>
          <a:ln>
            <a:noFill/>
          </a:ln>
        </p:spPr>
      </p:sp>
      <p:sp>
        <p:nvSpPr>
          <p:cNvPr id="1652" name="Google Shape;1652;g189d6b3718f_0_1633"/>
          <p:cNvSpPr/>
          <p:nvPr>
            <p:ph idx="4" type="pic"/>
          </p:nvPr>
        </p:nvSpPr>
        <p:spPr>
          <a:xfrm>
            <a:off x="3686431" y="4035300"/>
            <a:ext cx="2409600" cy="2136900"/>
          </a:xfrm>
          <a:prstGeom prst="rect">
            <a:avLst/>
          </a:prstGeom>
          <a:noFill/>
          <a:ln>
            <a:noFill/>
          </a:ln>
        </p:spPr>
      </p:sp>
      <p:sp>
        <p:nvSpPr>
          <p:cNvPr id="1653" name="Google Shape;1653;g189d6b3718f_0_1633"/>
          <p:cNvSpPr/>
          <p:nvPr>
            <p:ph idx="5" type="pic"/>
          </p:nvPr>
        </p:nvSpPr>
        <p:spPr>
          <a:xfrm>
            <a:off x="1143000" y="1752600"/>
            <a:ext cx="2409600" cy="2136900"/>
          </a:xfrm>
          <a:prstGeom prst="rect">
            <a:avLst/>
          </a:prstGeom>
          <a:noFill/>
          <a:ln>
            <a:noFill/>
          </a:ln>
        </p:spPr>
      </p:sp>
      <p:sp>
        <p:nvSpPr>
          <p:cNvPr id="1654" name="Google Shape;1654;g189d6b3718f_0_1633"/>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7">
  <p:cSld name="17_Blank_7_1_5">
    <p:spTree>
      <p:nvGrpSpPr>
        <p:cNvPr id="1655" name="Shape 1655"/>
        <p:cNvGrpSpPr/>
        <p:nvPr/>
      </p:nvGrpSpPr>
      <p:grpSpPr>
        <a:xfrm>
          <a:off x="0" y="0"/>
          <a:ext cx="0" cy="0"/>
          <a:chOff x="0" y="0"/>
          <a:chExt cx="0" cy="0"/>
        </a:xfrm>
      </p:grpSpPr>
      <p:sp>
        <p:nvSpPr>
          <p:cNvPr id="1656" name="Google Shape;1656;g189d6b3718f_0_164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57" name="Google Shape;1657;g189d6b3718f_0_164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58" name="Google Shape;1658;g189d6b3718f_0_164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59" name="Google Shape;1659;g189d6b3718f_0_164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60" name="Google Shape;1660;g189d6b3718f_0_16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61" name="Google Shape;1661;g189d6b3718f_0_16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62" name="Google Shape;1662;g189d6b3718f_0_1646"/>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p:cSld name="10_Blank_1">
    <p:spTree>
      <p:nvGrpSpPr>
        <p:cNvPr id="1663" name="Shape 1663"/>
        <p:cNvGrpSpPr/>
        <p:nvPr/>
      </p:nvGrpSpPr>
      <p:grpSpPr>
        <a:xfrm>
          <a:off x="0" y="0"/>
          <a:ext cx="0" cy="0"/>
          <a:chOff x="0" y="0"/>
          <a:chExt cx="0" cy="0"/>
        </a:xfrm>
      </p:grpSpPr>
      <p:sp>
        <p:nvSpPr>
          <p:cNvPr id="1664" name="Google Shape;1664;g189d6b3718f_0_165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5" name="Google Shape;1665;g189d6b3718f_0_165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666" name="Google Shape;1666;g189d6b3718f_0_1654"/>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667" name="Google Shape;1667;g189d6b3718f_0_165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68" name="Google Shape;1668;g189d6b3718f_0_16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669" name="Google Shape;1669;g189d6b3718f_0_16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1">
  <p:cSld name="17_Blank_1_3">
    <p:spTree>
      <p:nvGrpSpPr>
        <p:cNvPr id="1670" name="Shape 1670"/>
        <p:cNvGrpSpPr/>
        <p:nvPr/>
      </p:nvGrpSpPr>
      <p:grpSpPr>
        <a:xfrm>
          <a:off x="0" y="0"/>
          <a:ext cx="0" cy="0"/>
          <a:chOff x="0" y="0"/>
          <a:chExt cx="0" cy="0"/>
        </a:xfrm>
      </p:grpSpPr>
      <p:sp>
        <p:nvSpPr>
          <p:cNvPr id="1671" name="Google Shape;1671;g189d6b3718f_0_1661"/>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72" name="Google Shape;1672;g189d6b3718f_0_166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73" name="Google Shape;1673;g189d6b3718f_0_166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74" name="Google Shape;1674;g189d6b3718f_0_166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75" name="Google Shape;1675;g189d6b3718f_0_16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76" name="Google Shape;1676;g189d6b3718f_0_166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77" name="Google Shape;1677;g189d6b3718f_0_166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2">
  <p:cSld name="17_Blank_2_3">
    <p:spTree>
      <p:nvGrpSpPr>
        <p:cNvPr id="1678" name="Shape 1678"/>
        <p:cNvGrpSpPr/>
        <p:nvPr/>
      </p:nvGrpSpPr>
      <p:grpSpPr>
        <a:xfrm>
          <a:off x="0" y="0"/>
          <a:ext cx="0" cy="0"/>
          <a:chOff x="0" y="0"/>
          <a:chExt cx="0" cy="0"/>
        </a:xfrm>
      </p:grpSpPr>
      <p:sp>
        <p:nvSpPr>
          <p:cNvPr id="1679" name="Google Shape;1679;g189d6b3718f_0_1669"/>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80" name="Google Shape;1680;g189d6b3718f_0_16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81" name="Google Shape;1681;g189d6b3718f_0_166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82" name="Google Shape;1682;g189d6b3718f_0_16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83" name="Google Shape;1683;g189d6b3718f_0_16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84" name="Google Shape;1684;g189d6b3718f_0_166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85" name="Google Shape;1685;g189d6b3718f_0_1669"/>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86" name="Google Shape;1686;g189d6b3718f_0_16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3">
  <p:cSld name="17_Blank_3_3">
    <p:spTree>
      <p:nvGrpSpPr>
        <p:cNvPr id="1687" name="Shape 1687"/>
        <p:cNvGrpSpPr/>
        <p:nvPr/>
      </p:nvGrpSpPr>
      <p:grpSpPr>
        <a:xfrm>
          <a:off x="0" y="0"/>
          <a:ext cx="0" cy="0"/>
          <a:chOff x="0" y="0"/>
          <a:chExt cx="0" cy="0"/>
        </a:xfrm>
      </p:grpSpPr>
      <p:sp>
        <p:nvSpPr>
          <p:cNvPr id="1688" name="Google Shape;1688;g189d6b3718f_0_167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89" name="Google Shape;1689;g189d6b3718f_0_16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90" name="Google Shape;1690;g189d6b3718f_0_167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91" name="Google Shape;1691;g189d6b3718f_0_167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92" name="Google Shape;1692;g189d6b3718f_0_16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93" name="Google Shape;1693;g189d6b3718f_0_16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94" name="Google Shape;1694;g189d6b3718f_0_1678"/>
          <p:cNvSpPr/>
          <p:nvPr>
            <p:ph idx="2" type="pic"/>
          </p:nvPr>
        </p:nvSpPr>
        <p:spPr>
          <a:xfrm>
            <a:off x="1122001" y="1972500"/>
            <a:ext cx="4974000" cy="4123500"/>
          </a:xfrm>
          <a:prstGeom prst="rect">
            <a:avLst/>
          </a:prstGeom>
          <a:noFill/>
          <a:ln>
            <a:noFill/>
          </a:ln>
        </p:spPr>
      </p:sp>
      <p:sp>
        <p:nvSpPr>
          <p:cNvPr id="1695" name="Google Shape;1695;g189d6b3718f_0_167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1">
  <p:cSld name="Blank">
    <p:spTree>
      <p:nvGrpSpPr>
        <p:cNvPr id="16" name="Shape 16"/>
        <p:cNvGrpSpPr/>
        <p:nvPr/>
      </p:nvGrpSpPr>
      <p:grpSpPr>
        <a:xfrm>
          <a:off x="0" y="0"/>
          <a:ext cx="0" cy="0"/>
          <a:chOff x="0" y="0"/>
          <a:chExt cx="0" cy="0"/>
        </a:xfrm>
      </p:grpSpPr>
      <p:pic>
        <p:nvPicPr>
          <p:cNvPr id="17" name="Google Shape;17;g189d6b3718f_0_7"/>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18" name="Google Shape;18;g189d6b3718f_0_7"/>
          <p:cNvSpPr txBox="1"/>
          <p:nvPr>
            <p:ph type="ctrTitle"/>
          </p:nvPr>
        </p:nvSpPr>
        <p:spPr>
          <a:xfrm>
            <a:off x="662517" y="1122363"/>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189d6b3718f_0_7"/>
          <p:cNvSpPr txBox="1"/>
          <p:nvPr>
            <p:ph idx="1" type="subTitle"/>
          </p:nvPr>
        </p:nvSpPr>
        <p:spPr>
          <a:xfrm>
            <a:off x="662517" y="3602038"/>
            <a:ext cx="63645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g189d6b3718f_0_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7">
  <p:cSld name="Custom Layout_1_1_4_1_4_1">
    <p:bg>
      <p:bgPr>
        <a:solidFill>
          <a:schemeClr val="dk1"/>
        </a:solidFill>
      </p:bgPr>
    </p:bg>
    <p:spTree>
      <p:nvGrpSpPr>
        <p:cNvPr id="143" name="Shape 143"/>
        <p:cNvGrpSpPr/>
        <p:nvPr/>
      </p:nvGrpSpPr>
      <p:grpSpPr>
        <a:xfrm>
          <a:off x="0" y="0"/>
          <a:ext cx="0" cy="0"/>
          <a:chOff x="0" y="0"/>
          <a:chExt cx="0" cy="0"/>
        </a:xfrm>
      </p:grpSpPr>
      <p:sp>
        <p:nvSpPr>
          <p:cNvPr id="144" name="Google Shape;144;g189d6b3718f_0_1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g189d6b3718f_0_134"/>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46" name="Google Shape;146;g189d6b3718f_0_13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47" name="Google Shape;147;g189d6b3718f_0_1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48" name="Google Shape;148;g189d6b3718f_0_134"/>
          <p:cNvSpPr/>
          <p:nvPr>
            <p:ph idx="3" type="pic"/>
          </p:nvPr>
        </p:nvSpPr>
        <p:spPr>
          <a:xfrm>
            <a:off x="1140001" y="1972500"/>
            <a:ext cx="9912000" cy="4123500"/>
          </a:xfrm>
          <a:prstGeom prst="rect">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4">
  <p:cSld name="17_Blank_4_3">
    <p:spTree>
      <p:nvGrpSpPr>
        <p:cNvPr id="1696" name="Shape 1696"/>
        <p:cNvGrpSpPr/>
        <p:nvPr/>
      </p:nvGrpSpPr>
      <p:grpSpPr>
        <a:xfrm>
          <a:off x="0" y="0"/>
          <a:ext cx="0" cy="0"/>
          <a:chOff x="0" y="0"/>
          <a:chExt cx="0" cy="0"/>
        </a:xfrm>
      </p:grpSpPr>
      <p:sp>
        <p:nvSpPr>
          <p:cNvPr id="1697" name="Google Shape;1697;g189d6b3718f_0_168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98" name="Google Shape;1698;g189d6b3718f_0_16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99" name="Google Shape;1699;g189d6b3718f_0_168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00" name="Google Shape;1700;g189d6b3718f_0_16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01" name="Google Shape;1701;g189d6b3718f_0_16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2" name="Google Shape;1702;g189d6b3718f_0_16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03" name="Google Shape;1703;g189d6b3718f_0_1687"/>
          <p:cNvSpPr/>
          <p:nvPr>
            <p:ph idx="2" type="pic"/>
          </p:nvPr>
        </p:nvSpPr>
        <p:spPr>
          <a:xfrm>
            <a:off x="1143000" y="1749300"/>
            <a:ext cx="4953000" cy="2136900"/>
          </a:xfrm>
          <a:prstGeom prst="rect">
            <a:avLst/>
          </a:prstGeom>
          <a:noFill/>
          <a:ln>
            <a:noFill/>
          </a:ln>
        </p:spPr>
      </p:sp>
      <p:sp>
        <p:nvSpPr>
          <p:cNvPr id="1704" name="Google Shape;1704;g189d6b3718f_0_1687"/>
          <p:cNvSpPr/>
          <p:nvPr>
            <p:ph idx="3" type="pic"/>
          </p:nvPr>
        </p:nvSpPr>
        <p:spPr>
          <a:xfrm>
            <a:off x="1143000" y="4035300"/>
            <a:ext cx="4953000" cy="2136900"/>
          </a:xfrm>
          <a:prstGeom prst="rect">
            <a:avLst/>
          </a:prstGeom>
          <a:noFill/>
          <a:ln>
            <a:noFill/>
          </a:ln>
        </p:spPr>
      </p:sp>
      <p:sp>
        <p:nvSpPr>
          <p:cNvPr id="1705" name="Google Shape;1705;g189d6b3718f_0_168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06" name="Google Shape;1706;g189d6b3718f_0_168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5">
  <p:cSld name="17_Blank_6_3">
    <p:spTree>
      <p:nvGrpSpPr>
        <p:cNvPr id="1707" name="Shape 1707"/>
        <p:cNvGrpSpPr/>
        <p:nvPr/>
      </p:nvGrpSpPr>
      <p:grpSpPr>
        <a:xfrm>
          <a:off x="0" y="0"/>
          <a:ext cx="0" cy="0"/>
          <a:chOff x="0" y="0"/>
          <a:chExt cx="0" cy="0"/>
        </a:xfrm>
      </p:grpSpPr>
      <p:sp>
        <p:nvSpPr>
          <p:cNvPr id="1708" name="Google Shape;1708;g189d6b3718f_0_169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09" name="Google Shape;1709;g189d6b3718f_0_169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10" name="Google Shape;1710;g189d6b3718f_0_169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11" name="Google Shape;1711;g189d6b3718f_0_169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12" name="Google Shape;1712;g189d6b3718f_0_16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13" name="Google Shape;1713;g189d6b3718f_0_16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14" name="Google Shape;1714;g189d6b3718f_0_1698"/>
          <p:cNvSpPr/>
          <p:nvPr>
            <p:ph idx="2" type="pic"/>
          </p:nvPr>
        </p:nvSpPr>
        <p:spPr>
          <a:xfrm>
            <a:off x="1141950" y="1673100"/>
            <a:ext cx="4953000" cy="1491600"/>
          </a:xfrm>
          <a:prstGeom prst="rect">
            <a:avLst/>
          </a:prstGeom>
          <a:noFill/>
          <a:ln>
            <a:noFill/>
          </a:ln>
        </p:spPr>
      </p:sp>
      <p:sp>
        <p:nvSpPr>
          <p:cNvPr id="1715" name="Google Shape;1715;g189d6b3718f_0_1698"/>
          <p:cNvSpPr/>
          <p:nvPr>
            <p:ph idx="3" type="pic"/>
          </p:nvPr>
        </p:nvSpPr>
        <p:spPr>
          <a:xfrm>
            <a:off x="1141950" y="3268673"/>
            <a:ext cx="4953000" cy="1491600"/>
          </a:xfrm>
          <a:prstGeom prst="rect">
            <a:avLst/>
          </a:prstGeom>
          <a:noFill/>
          <a:ln>
            <a:noFill/>
          </a:ln>
        </p:spPr>
      </p:sp>
      <p:sp>
        <p:nvSpPr>
          <p:cNvPr id="1716" name="Google Shape;1716;g189d6b3718f_0_169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17" name="Google Shape;1717;g189d6b3718f_0_1698"/>
          <p:cNvSpPr/>
          <p:nvPr>
            <p:ph idx="4" type="pic"/>
          </p:nvPr>
        </p:nvSpPr>
        <p:spPr>
          <a:xfrm>
            <a:off x="1140900" y="4864250"/>
            <a:ext cx="4953000" cy="1491600"/>
          </a:xfrm>
          <a:prstGeom prst="rect">
            <a:avLst/>
          </a:prstGeom>
          <a:noFill/>
          <a:ln>
            <a:noFill/>
          </a:ln>
        </p:spPr>
      </p:sp>
      <p:sp>
        <p:nvSpPr>
          <p:cNvPr id="1718" name="Google Shape;1718;g189d6b3718f_0_1698"/>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19" name="Google Shape;1719;g189d6b3718f_0_1698"/>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6">
  <p:cSld name="17_Blank_7_4">
    <p:spTree>
      <p:nvGrpSpPr>
        <p:cNvPr id="1720" name="Shape 1720"/>
        <p:cNvGrpSpPr/>
        <p:nvPr/>
      </p:nvGrpSpPr>
      <p:grpSpPr>
        <a:xfrm>
          <a:off x="0" y="0"/>
          <a:ext cx="0" cy="0"/>
          <a:chOff x="0" y="0"/>
          <a:chExt cx="0" cy="0"/>
        </a:xfrm>
      </p:grpSpPr>
      <p:sp>
        <p:nvSpPr>
          <p:cNvPr id="1721" name="Google Shape;1721;g189d6b3718f_0_1711"/>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22" name="Google Shape;1722;g189d6b3718f_0_171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23" name="Google Shape;1723;g189d6b3718f_0_171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24" name="Google Shape;1724;g189d6b3718f_0_171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25" name="Google Shape;1725;g189d6b3718f_0_17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26" name="Google Shape;1726;g189d6b3718f_0_17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27" name="Google Shape;1727;g189d6b3718f_0_171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28" name="Google Shape;1728;g189d6b3718f_0_171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29" name="Google Shape;1729;g189d6b3718f_0_1711"/>
          <p:cNvSpPr/>
          <p:nvPr>
            <p:ph idx="3" type="pic"/>
          </p:nvPr>
        </p:nvSpPr>
        <p:spPr>
          <a:xfrm>
            <a:off x="3686431" y="1749300"/>
            <a:ext cx="2409600" cy="2136900"/>
          </a:xfrm>
          <a:prstGeom prst="rect">
            <a:avLst/>
          </a:prstGeom>
          <a:noFill/>
          <a:ln>
            <a:noFill/>
          </a:ln>
        </p:spPr>
      </p:sp>
      <p:sp>
        <p:nvSpPr>
          <p:cNvPr id="1730" name="Google Shape;1730;g189d6b3718f_0_1711"/>
          <p:cNvSpPr/>
          <p:nvPr>
            <p:ph idx="4" type="pic"/>
          </p:nvPr>
        </p:nvSpPr>
        <p:spPr>
          <a:xfrm>
            <a:off x="3686431" y="4035300"/>
            <a:ext cx="2409600" cy="2136900"/>
          </a:xfrm>
          <a:prstGeom prst="rect">
            <a:avLst/>
          </a:prstGeom>
          <a:noFill/>
          <a:ln>
            <a:noFill/>
          </a:ln>
        </p:spPr>
      </p:sp>
      <p:sp>
        <p:nvSpPr>
          <p:cNvPr id="1731" name="Google Shape;1731;g189d6b3718f_0_1711"/>
          <p:cNvSpPr/>
          <p:nvPr>
            <p:ph idx="5" type="pic"/>
          </p:nvPr>
        </p:nvSpPr>
        <p:spPr>
          <a:xfrm>
            <a:off x="1143000" y="1752600"/>
            <a:ext cx="2409600" cy="2136900"/>
          </a:xfrm>
          <a:prstGeom prst="rect">
            <a:avLst/>
          </a:prstGeom>
          <a:noFill/>
          <a:ln>
            <a:noFill/>
          </a:ln>
        </p:spPr>
      </p:sp>
      <p:sp>
        <p:nvSpPr>
          <p:cNvPr id="1732" name="Google Shape;1732;g189d6b3718f_0_1711"/>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7">
  <p:cSld name="17_Blank_7_1_4">
    <p:spTree>
      <p:nvGrpSpPr>
        <p:cNvPr id="1733" name="Shape 1733"/>
        <p:cNvGrpSpPr/>
        <p:nvPr/>
      </p:nvGrpSpPr>
      <p:grpSpPr>
        <a:xfrm>
          <a:off x="0" y="0"/>
          <a:ext cx="0" cy="0"/>
          <a:chOff x="0" y="0"/>
          <a:chExt cx="0" cy="0"/>
        </a:xfrm>
      </p:grpSpPr>
      <p:sp>
        <p:nvSpPr>
          <p:cNvPr id="1734" name="Google Shape;1734;g189d6b3718f_0_172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35" name="Google Shape;1735;g189d6b3718f_0_172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36" name="Google Shape;1736;g189d6b3718f_0_172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37" name="Google Shape;1737;g189d6b3718f_0_172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38" name="Google Shape;1738;g189d6b3718f_0_17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39" name="Google Shape;1739;g189d6b3718f_0_17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40" name="Google Shape;1740;g189d6b3718f_0_1724"/>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
  <p:cSld name="12_Blank_1">
    <p:bg>
      <p:bgPr>
        <a:solidFill>
          <a:srgbClr val="DF4A51"/>
        </a:solidFill>
      </p:bgPr>
    </p:bg>
    <p:spTree>
      <p:nvGrpSpPr>
        <p:cNvPr id="1741" name="Shape 1741"/>
        <p:cNvGrpSpPr/>
        <p:nvPr/>
      </p:nvGrpSpPr>
      <p:grpSpPr>
        <a:xfrm>
          <a:off x="0" y="0"/>
          <a:ext cx="0" cy="0"/>
          <a:chOff x="0" y="0"/>
          <a:chExt cx="0" cy="0"/>
        </a:xfrm>
      </p:grpSpPr>
      <p:sp>
        <p:nvSpPr>
          <p:cNvPr id="1742" name="Google Shape;1742;g189d6b3718f_0_173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3" name="Google Shape;1743;g189d6b3718f_0_173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744" name="Google Shape;1744;g189d6b3718f_0_1732"/>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745" name="Google Shape;1745;g189d6b3718f_0_17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46" name="Google Shape;1746;g189d6b3718f_0_17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747" name="Google Shape;1747;g189d6b3718f_0_17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1">
  <p:cSld name="17_Blank_1_2">
    <p:spTree>
      <p:nvGrpSpPr>
        <p:cNvPr id="1748" name="Shape 1748"/>
        <p:cNvGrpSpPr/>
        <p:nvPr/>
      </p:nvGrpSpPr>
      <p:grpSpPr>
        <a:xfrm>
          <a:off x="0" y="0"/>
          <a:ext cx="0" cy="0"/>
          <a:chOff x="0" y="0"/>
          <a:chExt cx="0" cy="0"/>
        </a:xfrm>
      </p:grpSpPr>
      <p:sp>
        <p:nvSpPr>
          <p:cNvPr id="1749" name="Google Shape;1749;g189d6b3718f_0_1739"/>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50" name="Google Shape;1750;g189d6b3718f_0_173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51" name="Google Shape;1751;g189d6b3718f_0_173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52" name="Google Shape;1752;g189d6b3718f_0_173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53" name="Google Shape;1753;g189d6b3718f_0_173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54" name="Google Shape;1754;g189d6b3718f_0_173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55" name="Google Shape;1755;g189d6b3718f_0_1739"/>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2">
  <p:cSld name="17_Blank_2_2">
    <p:spTree>
      <p:nvGrpSpPr>
        <p:cNvPr id="1756" name="Shape 1756"/>
        <p:cNvGrpSpPr/>
        <p:nvPr/>
      </p:nvGrpSpPr>
      <p:grpSpPr>
        <a:xfrm>
          <a:off x="0" y="0"/>
          <a:ext cx="0" cy="0"/>
          <a:chOff x="0" y="0"/>
          <a:chExt cx="0" cy="0"/>
        </a:xfrm>
      </p:grpSpPr>
      <p:sp>
        <p:nvSpPr>
          <p:cNvPr id="1757" name="Google Shape;1757;g189d6b3718f_0_1747"/>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58" name="Google Shape;1758;g189d6b3718f_0_174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59" name="Google Shape;1759;g189d6b3718f_0_174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60" name="Google Shape;1760;g189d6b3718f_0_174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61" name="Google Shape;1761;g189d6b3718f_0_17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62" name="Google Shape;1762;g189d6b3718f_0_174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763" name="Google Shape;1763;g189d6b3718f_0_1747"/>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764" name="Google Shape;1764;g189d6b3718f_0_17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3">
  <p:cSld name="17_Blank_3_2">
    <p:spTree>
      <p:nvGrpSpPr>
        <p:cNvPr id="1765" name="Shape 1765"/>
        <p:cNvGrpSpPr/>
        <p:nvPr/>
      </p:nvGrpSpPr>
      <p:grpSpPr>
        <a:xfrm>
          <a:off x="0" y="0"/>
          <a:ext cx="0" cy="0"/>
          <a:chOff x="0" y="0"/>
          <a:chExt cx="0" cy="0"/>
        </a:xfrm>
      </p:grpSpPr>
      <p:sp>
        <p:nvSpPr>
          <p:cNvPr id="1766" name="Google Shape;1766;g189d6b3718f_0_175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67" name="Google Shape;1767;g189d6b3718f_0_175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68" name="Google Shape;1768;g189d6b3718f_0_175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69" name="Google Shape;1769;g189d6b3718f_0_175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70" name="Google Shape;1770;g189d6b3718f_0_175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71" name="Google Shape;1771;g189d6b3718f_0_175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72" name="Google Shape;1772;g189d6b3718f_0_1756"/>
          <p:cNvSpPr/>
          <p:nvPr>
            <p:ph idx="2" type="pic"/>
          </p:nvPr>
        </p:nvSpPr>
        <p:spPr>
          <a:xfrm>
            <a:off x="1122001" y="1972500"/>
            <a:ext cx="4974000" cy="4123500"/>
          </a:xfrm>
          <a:prstGeom prst="rect">
            <a:avLst/>
          </a:prstGeom>
          <a:noFill/>
          <a:ln>
            <a:noFill/>
          </a:ln>
        </p:spPr>
      </p:sp>
      <p:sp>
        <p:nvSpPr>
          <p:cNvPr id="1773" name="Google Shape;1773;g189d6b3718f_0_175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4">
  <p:cSld name="17_Blank_4_2">
    <p:spTree>
      <p:nvGrpSpPr>
        <p:cNvPr id="1774" name="Shape 1774"/>
        <p:cNvGrpSpPr/>
        <p:nvPr/>
      </p:nvGrpSpPr>
      <p:grpSpPr>
        <a:xfrm>
          <a:off x="0" y="0"/>
          <a:ext cx="0" cy="0"/>
          <a:chOff x="0" y="0"/>
          <a:chExt cx="0" cy="0"/>
        </a:xfrm>
      </p:grpSpPr>
      <p:sp>
        <p:nvSpPr>
          <p:cNvPr id="1775" name="Google Shape;1775;g189d6b3718f_0_1765"/>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76" name="Google Shape;1776;g189d6b3718f_0_176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77" name="Google Shape;1777;g189d6b3718f_0_176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78" name="Google Shape;1778;g189d6b3718f_0_176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79" name="Google Shape;1779;g189d6b3718f_0_17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80" name="Google Shape;1780;g189d6b3718f_0_17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81" name="Google Shape;1781;g189d6b3718f_0_1765"/>
          <p:cNvSpPr/>
          <p:nvPr>
            <p:ph idx="2" type="pic"/>
          </p:nvPr>
        </p:nvSpPr>
        <p:spPr>
          <a:xfrm>
            <a:off x="1143000" y="1749300"/>
            <a:ext cx="4953000" cy="2136900"/>
          </a:xfrm>
          <a:prstGeom prst="rect">
            <a:avLst/>
          </a:prstGeom>
          <a:noFill/>
          <a:ln>
            <a:noFill/>
          </a:ln>
        </p:spPr>
      </p:sp>
      <p:sp>
        <p:nvSpPr>
          <p:cNvPr id="1782" name="Google Shape;1782;g189d6b3718f_0_1765"/>
          <p:cNvSpPr/>
          <p:nvPr>
            <p:ph idx="3" type="pic"/>
          </p:nvPr>
        </p:nvSpPr>
        <p:spPr>
          <a:xfrm>
            <a:off x="1143000" y="4035300"/>
            <a:ext cx="4953000" cy="2136900"/>
          </a:xfrm>
          <a:prstGeom prst="rect">
            <a:avLst/>
          </a:prstGeom>
          <a:noFill/>
          <a:ln>
            <a:noFill/>
          </a:ln>
        </p:spPr>
      </p:sp>
      <p:sp>
        <p:nvSpPr>
          <p:cNvPr id="1783" name="Google Shape;1783;g189d6b3718f_0_176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84" name="Google Shape;1784;g189d6b3718f_0_176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5">
  <p:cSld name="17_Blank_6_2">
    <p:spTree>
      <p:nvGrpSpPr>
        <p:cNvPr id="1785" name="Shape 1785"/>
        <p:cNvGrpSpPr/>
        <p:nvPr/>
      </p:nvGrpSpPr>
      <p:grpSpPr>
        <a:xfrm>
          <a:off x="0" y="0"/>
          <a:ext cx="0" cy="0"/>
          <a:chOff x="0" y="0"/>
          <a:chExt cx="0" cy="0"/>
        </a:xfrm>
      </p:grpSpPr>
      <p:sp>
        <p:nvSpPr>
          <p:cNvPr id="1786" name="Google Shape;1786;g189d6b3718f_0_177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87" name="Google Shape;1787;g189d6b3718f_0_177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88" name="Google Shape;1788;g189d6b3718f_0_177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89" name="Google Shape;1789;g189d6b3718f_0_177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90" name="Google Shape;1790;g189d6b3718f_0_17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91" name="Google Shape;1791;g189d6b3718f_0_17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92" name="Google Shape;1792;g189d6b3718f_0_1776"/>
          <p:cNvSpPr/>
          <p:nvPr>
            <p:ph idx="2" type="pic"/>
          </p:nvPr>
        </p:nvSpPr>
        <p:spPr>
          <a:xfrm>
            <a:off x="1141950" y="1673100"/>
            <a:ext cx="4953000" cy="1491600"/>
          </a:xfrm>
          <a:prstGeom prst="rect">
            <a:avLst/>
          </a:prstGeom>
          <a:noFill/>
          <a:ln>
            <a:noFill/>
          </a:ln>
        </p:spPr>
      </p:sp>
      <p:sp>
        <p:nvSpPr>
          <p:cNvPr id="1793" name="Google Shape;1793;g189d6b3718f_0_1776"/>
          <p:cNvSpPr/>
          <p:nvPr>
            <p:ph idx="3" type="pic"/>
          </p:nvPr>
        </p:nvSpPr>
        <p:spPr>
          <a:xfrm>
            <a:off x="1141950" y="3268673"/>
            <a:ext cx="4953000" cy="1491600"/>
          </a:xfrm>
          <a:prstGeom prst="rect">
            <a:avLst/>
          </a:prstGeom>
          <a:noFill/>
          <a:ln>
            <a:noFill/>
          </a:ln>
        </p:spPr>
      </p:sp>
      <p:sp>
        <p:nvSpPr>
          <p:cNvPr id="1794" name="Google Shape;1794;g189d6b3718f_0_1776"/>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95" name="Google Shape;1795;g189d6b3718f_0_1776"/>
          <p:cNvSpPr/>
          <p:nvPr>
            <p:ph idx="4" type="pic"/>
          </p:nvPr>
        </p:nvSpPr>
        <p:spPr>
          <a:xfrm>
            <a:off x="1140900" y="4864250"/>
            <a:ext cx="4953000" cy="1491600"/>
          </a:xfrm>
          <a:prstGeom prst="rect">
            <a:avLst/>
          </a:prstGeom>
          <a:noFill/>
          <a:ln>
            <a:noFill/>
          </a:ln>
        </p:spPr>
      </p:sp>
      <p:sp>
        <p:nvSpPr>
          <p:cNvPr id="1796" name="Google Shape;1796;g189d6b3718f_0_1776"/>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97" name="Google Shape;1797;g189d6b3718f_0_1776"/>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1">
  <p:cSld name="SECTION_HEADER_1">
    <p:spTree>
      <p:nvGrpSpPr>
        <p:cNvPr id="149" name="Shape 149"/>
        <p:cNvGrpSpPr/>
        <p:nvPr/>
      </p:nvGrpSpPr>
      <p:grpSpPr>
        <a:xfrm>
          <a:off x="0" y="0"/>
          <a:ext cx="0" cy="0"/>
          <a:chOff x="0" y="0"/>
          <a:chExt cx="0" cy="0"/>
        </a:xfrm>
      </p:grpSpPr>
      <p:pic>
        <p:nvPicPr>
          <p:cNvPr id="150" name="Google Shape;150;g189d6b3718f_0_140"/>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51" name="Google Shape;151;g189d6b3718f_0_1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2" name="Google Shape;152;g189d6b3718f_0_14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3" name="Google Shape;153;g189d6b3718f_0_14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54" name="Google Shape;154;g189d6b3718f_0_140"/>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6">
  <p:cSld name="17_Blank_7_3">
    <p:spTree>
      <p:nvGrpSpPr>
        <p:cNvPr id="1798" name="Shape 1798"/>
        <p:cNvGrpSpPr/>
        <p:nvPr/>
      </p:nvGrpSpPr>
      <p:grpSpPr>
        <a:xfrm>
          <a:off x="0" y="0"/>
          <a:ext cx="0" cy="0"/>
          <a:chOff x="0" y="0"/>
          <a:chExt cx="0" cy="0"/>
        </a:xfrm>
      </p:grpSpPr>
      <p:sp>
        <p:nvSpPr>
          <p:cNvPr id="1799" name="Google Shape;1799;g189d6b3718f_0_1789"/>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00" name="Google Shape;1800;g189d6b3718f_0_178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01" name="Google Shape;1801;g189d6b3718f_0_178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02" name="Google Shape;1802;g189d6b3718f_0_17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03" name="Google Shape;1803;g189d6b3718f_0_17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04" name="Google Shape;1804;g189d6b3718f_0_178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05" name="Google Shape;1805;g189d6b3718f_0_178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06" name="Google Shape;1806;g189d6b3718f_0_178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07" name="Google Shape;1807;g189d6b3718f_0_1789"/>
          <p:cNvSpPr/>
          <p:nvPr>
            <p:ph idx="3" type="pic"/>
          </p:nvPr>
        </p:nvSpPr>
        <p:spPr>
          <a:xfrm>
            <a:off x="3686431" y="1749300"/>
            <a:ext cx="2409600" cy="2136900"/>
          </a:xfrm>
          <a:prstGeom prst="rect">
            <a:avLst/>
          </a:prstGeom>
          <a:noFill/>
          <a:ln>
            <a:noFill/>
          </a:ln>
        </p:spPr>
      </p:sp>
      <p:sp>
        <p:nvSpPr>
          <p:cNvPr id="1808" name="Google Shape;1808;g189d6b3718f_0_1789"/>
          <p:cNvSpPr/>
          <p:nvPr>
            <p:ph idx="4" type="pic"/>
          </p:nvPr>
        </p:nvSpPr>
        <p:spPr>
          <a:xfrm>
            <a:off x="3686431" y="4035300"/>
            <a:ext cx="2409600" cy="2136900"/>
          </a:xfrm>
          <a:prstGeom prst="rect">
            <a:avLst/>
          </a:prstGeom>
          <a:noFill/>
          <a:ln>
            <a:noFill/>
          </a:ln>
        </p:spPr>
      </p:sp>
      <p:sp>
        <p:nvSpPr>
          <p:cNvPr id="1809" name="Google Shape;1809;g189d6b3718f_0_1789"/>
          <p:cNvSpPr/>
          <p:nvPr>
            <p:ph idx="5" type="pic"/>
          </p:nvPr>
        </p:nvSpPr>
        <p:spPr>
          <a:xfrm>
            <a:off x="1143000" y="1752600"/>
            <a:ext cx="2409600" cy="2136900"/>
          </a:xfrm>
          <a:prstGeom prst="rect">
            <a:avLst/>
          </a:prstGeom>
          <a:noFill/>
          <a:ln>
            <a:noFill/>
          </a:ln>
        </p:spPr>
      </p:sp>
      <p:sp>
        <p:nvSpPr>
          <p:cNvPr id="1810" name="Google Shape;1810;g189d6b3718f_0_1789"/>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7">
  <p:cSld name="17_Blank_7_1_3">
    <p:spTree>
      <p:nvGrpSpPr>
        <p:cNvPr id="1811" name="Shape 1811"/>
        <p:cNvGrpSpPr/>
        <p:nvPr/>
      </p:nvGrpSpPr>
      <p:grpSpPr>
        <a:xfrm>
          <a:off x="0" y="0"/>
          <a:ext cx="0" cy="0"/>
          <a:chOff x="0" y="0"/>
          <a:chExt cx="0" cy="0"/>
        </a:xfrm>
      </p:grpSpPr>
      <p:sp>
        <p:nvSpPr>
          <p:cNvPr id="1812" name="Google Shape;1812;g189d6b3718f_0_180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13" name="Google Shape;1813;g189d6b3718f_0_180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14" name="Google Shape;1814;g189d6b3718f_0_180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15" name="Google Shape;1815;g189d6b3718f_0_180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16" name="Google Shape;1816;g189d6b3718f_0_18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7" name="Google Shape;1817;g189d6b3718f_0_18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18" name="Google Shape;1818;g189d6b3718f_0_1802"/>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
  <p:cSld name="13_Blank_1">
    <p:spTree>
      <p:nvGrpSpPr>
        <p:cNvPr id="1819" name="Shape 1819"/>
        <p:cNvGrpSpPr/>
        <p:nvPr/>
      </p:nvGrpSpPr>
      <p:grpSpPr>
        <a:xfrm>
          <a:off x="0" y="0"/>
          <a:ext cx="0" cy="0"/>
          <a:chOff x="0" y="0"/>
          <a:chExt cx="0" cy="0"/>
        </a:xfrm>
      </p:grpSpPr>
      <p:sp>
        <p:nvSpPr>
          <p:cNvPr id="1820" name="Google Shape;1820;g189d6b3718f_0_181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1" name="Google Shape;1821;g189d6b3718f_0_181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822" name="Google Shape;1822;g189d6b3718f_0_1810"/>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823" name="Google Shape;1823;g189d6b3718f_0_181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24" name="Google Shape;1824;g189d6b3718f_0_181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825" name="Google Shape;1825;g189d6b3718f_0_18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1">
  <p:cSld name="17_Blank_7_1_2">
    <p:spTree>
      <p:nvGrpSpPr>
        <p:cNvPr id="1826" name="Shape 1826"/>
        <p:cNvGrpSpPr/>
        <p:nvPr/>
      </p:nvGrpSpPr>
      <p:grpSpPr>
        <a:xfrm>
          <a:off x="0" y="0"/>
          <a:ext cx="0" cy="0"/>
          <a:chOff x="0" y="0"/>
          <a:chExt cx="0" cy="0"/>
        </a:xfrm>
      </p:grpSpPr>
      <p:sp>
        <p:nvSpPr>
          <p:cNvPr id="1827" name="Google Shape;1827;g189d6b3718f_0_1817"/>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28" name="Google Shape;1828;g189d6b3718f_0_181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29" name="Google Shape;1829;g189d6b3718f_0_181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30" name="Google Shape;1830;g189d6b3718f_0_181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31" name="Google Shape;1831;g189d6b3718f_0_18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32" name="Google Shape;1832;g189d6b3718f_0_18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33" name="Google Shape;1833;g189d6b3718f_0_181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2">
  <p:cSld name="17_Blank_7_1_2_1">
    <p:spTree>
      <p:nvGrpSpPr>
        <p:cNvPr id="1834" name="Shape 1834"/>
        <p:cNvGrpSpPr/>
        <p:nvPr/>
      </p:nvGrpSpPr>
      <p:grpSpPr>
        <a:xfrm>
          <a:off x="0" y="0"/>
          <a:ext cx="0" cy="0"/>
          <a:chOff x="0" y="0"/>
          <a:chExt cx="0" cy="0"/>
        </a:xfrm>
      </p:grpSpPr>
      <p:sp>
        <p:nvSpPr>
          <p:cNvPr id="1835" name="Google Shape;1835;g189d6b3718f_0_1825"/>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36" name="Google Shape;1836;g189d6b3718f_0_182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37" name="Google Shape;1837;g189d6b3718f_0_182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38" name="Google Shape;1838;g189d6b3718f_0_182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39" name="Google Shape;1839;g189d6b3718f_0_18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40" name="Google Shape;1840;g189d6b3718f_0_18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41" name="Google Shape;1841;g189d6b3718f_0_182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842" name="Google Shape;1842;g189d6b3718f_0_1825"/>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3">
  <p:cSld name="17_Blank_7_1_2_2">
    <p:spTree>
      <p:nvGrpSpPr>
        <p:cNvPr id="1843" name="Shape 1843"/>
        <p:cNvGrpSpPr/>
        <p:nvPr/>
      </p:nvGrpSpPr>
      <p:grpSpPr>
        <a:xfrm>
          <a:off x="0" y="0"/>
          <a:ext cx="0" cy="0"/>
          <a:chOff x="0" y="0"/>
          <a:chExt cx="0" cy="0"/>
        </a:xfrm>
      </p:grpSpPr>
      <p:sp>
        <p:nvSpPr>
          <p:cNvPr id="1844" name="Google Shape;1844;g189d6b3718f_0_183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45" name="Google Shape;1845;g189d6b3718f_0_183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46" name="Google Shape;1846;g189d6b3718f_0_183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47" name="Google Shape;1847;g189d6b3718f_0_183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48" name="Google Shape;1848;g189d6b3718f_0_18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49" name="Google Shape;1849;g189d6b3718f_0_18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50" name="Google Shape;1850;g189d6b3718f_0_1834"/>
          <p:cNvSpPr/>
          <p:nvPr>
            <p:ph idx="2" type="pic"/>
          </p:nvPr>
        </p:nvSpPr>
        <p:spPr>
          <a:xfrm>
            <a:off x="1122001" y="1972500"/>
            <a:ext cx="4974000" cy="4123500"/>
          </a:xfrm>
          <a:prstGeom prst="rect">
            <a:avLst/>
          </a:prstGeom>
          <a:noFill/>
          <a:ln>
            <a:noFill/>
          </a:ln>
        </p:spPr>
      </p:sp>
      <p:sp>
        <p:nvSpPr>
          <p:cNvPr id="1851" name="Google Shape;1851;g189d6b3718f_0_183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4">
  <p:cSld name="17_Blank_7_1_2_3">
    <p:spTree>
      <p:nvGrpSpPr>
        <p:cNvPr id="1852" name="Shape 1852"/>
        <p:cNvGrpSpPr/>
        <p:nvPr/>
      </p:nvGrpSpPr>
      <p:grpSpPr>
        <a:xfrm>
          <a:off x="0" y="0"/>
          <a:ext cx="0" cy="0"/>
          <a:chOff x="0" y="0"/>
          <a:chExt cx="0" cy="0"/>
        </a:xfrm>
      </p:grpSpPr>
      <p:sp>
        <p:nvSpPr>
          <p:cNvPr id="1853" name="Google Shape;1853;g189d6b3718f_0_1843"/>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54" name="Google Shape;1854;g189d6b3718f_0_18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55" name="Google Shape;1855;g189d6b3718f_0_184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56" name="Google Shape;1856;g189d6b3718f_0_18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57" name="Google Shape;1857;g189d6b3718f_0_18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58" name="Google Shape;1858;g189d6b3718f_0_18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59" name="Google Shape;1859;g189d6b3718f_0_1843"/>
          <p:cNvSpPr/>
          <p:nvPr>
            <p:ph idx="2" type="pic"/>
          </p:nvPr>
        </p:nvSpPr>
        <p:spPr>
          <a:xfrm>
            <a:off x="1143000" y="1749300"/>
            <a:ext cx="4953000" cy="2136900"/>
          </a:xfrm>
          <a:prstGeom prst="rect">
            <a:avLst/>
          </a:prstGeom>
          <a:noFill/>
          <a:ln>
            <a:noFill/>
          </a:ln>
        </p:spPr>
      </p:sp>
      <p:sp>
        <p:nvSpPr>
          <p:cNvPr id="1860" name="Google Shape;1860;g189d6b3718f_0_1843"/>
          <p:cNvSpPr/>
          <p:nvPr>
            <p:ph idx="3" type="pic"/>
          </p:nvPr>
        </p:nvSpPr>
        <p:spPr>
          <a:xfrm>
            <a:off x="1143000" y="4035300"/>
            <a:ext cx="4953000" cy="2136900"/>
          </a:xfrm>
          <a:prstGeom prst="rect">
            <a:avLst/>
          </a:prstGeom>
          <a:noFill/>
          <a:ln>
            <a:noFill/>
          </a:ln>
        </p:spPr>
      </p:sp>
      <p:sp>
        <p:nvSpPr>
          <p:cNvPr id="1861" name="Google Shape;1861;g189d6b3718f_0_184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62" name="Google Shape;1862;g189d6b3718f_0_184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5">
  <p:cSld name="17_Blank_7_1_2_4">
    <p:spTree>
      <p:nvGrpSpPr>
        <p:cNvPr id="1863" name="Shape 1863"/>
        <p:cNvGrpSpPr/>
        <p:nvPr/>
      </p:nvGrpSpPr>
      <p:grpSpPr>
        <a:xfrm>
          <a:off x="0" y="0"/>
          <a:ext cx="0" cy="0"/>
          <a:chOff x="0" y="0"/>
          <a:chExt cx="0" cy="0"/>
        </a:xfrm>
      </p:grpSpPr>
      <p:sp>
        <p:nvSpPr>
          <p:cNvPr id="1864" name="Google Shape;1864;g189d6b3718f_0_185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65" name="Google Shape;1865;g189d6b3718f_0_185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66" name="Google Shape;1866;g189d6b3718f_0_185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67" name="Google Shape;1867;g189d6b3718f_0_185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68" name="Google Shape;1868;g189d6b3718f_0_18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69" name="Google Shape;1869;g189d6b3718f_0_18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70" name="Google Shape;1870;g189d6b3718f_0_1854"/>
          <p:cNvSpPr/>
          <p:nvPr>
            <p:ph idx="2" type="pic"/>
          </p:nvPr>
        </p:nvSpPr>
        <p:spPr>
          <a:xfrm>
            <a:off x="1141950" y="1673100"/>
            <a:ext cx="4953000" cy="1491600"/>
          </a:xfrm>
          <a:prstGeom prst="rect">
            <a:avLst/>
          </a:prstGeom>
          <a:noFill/>
          <a:ln>
            <a:noFill/>
          </a:ln>
        </p:spPr>
      </p:sp>
      <p:sp>
        <p:nvSpPr>
          <p:cNvPr id="1871" name="Google Shape;1871;g189d6b3718f_0_1854"/>
          <p:cNvSpPr/>
          <p:nvPr>
            <p:ph idx="3" type="pic"/>
          </p:nvPr>
        </p:nvSpPr>
        <p:spPr>
          <a:xfrm>
            <a:off x="1141950" y="3268673"/>
            <a:ext cx="4953000" cy="1491600"/>
          </a:xfrm>
          <a:prstGeom prst="rect">
            <a:avLst/>
          </a:prstGeom>
          <a:noFill/>
          <a:ln>
            <a:noFill/>
          </a:ln>
        </p:spPr>
      </p:sp>
      <p:sp>
        <p:nvSpPr>
          <p:cNvPr id="1872" name="Google Shape;1872;g189d6b3718f_0_185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873" name="Google Shape;1873;g189d6b3718f_0_1854"/>
          <p:cNvSpPr/>
          <p:nvPr>
            <p:ph idx="4" type="pic"/>
          </p:nvPr>
        </p:nvSpPr>
        <p:spPr>
          <a:xfrm>
            <a:off x="1140900" y="4864250"/>
            <a:ext cx="4953000" cy="1491600"/>
          </a:xfrm>
          <a:prstGeom prst="rect">
            <a:avLst/>
          </a:prstGeom>
          <a:noFill/>
          <a:ln>
            <a:noFill/>
          </a:ln>
        </p:spPr>
      </p:sp>
      <p:sp>
        <p:nvSpPr>
          <p:cNvPr id="1874" name="Google Shape;1874;g189d6b3718f_0_185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875" name="Google Shape;1875;g189d6b3718f_0_185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6">
  <p:cSld name="17_Blank_7_1_2_5">
    <p:spTree>
      <p:nvGrpSpPr>
        <p:cNvPr id="1876" name="Shape 1876"/>
        <p:cNvGrpSpPr/>
        <p:nvPr/>
      </p:nvGrpSpPr>
      <p:grpSpPr>
        <a:xfrm>
          <a:off x="0" y="0"/>
          <a:ext cx="0" cy="0"/>
          <a:chOff x="0" y="0"/>
          <a:chExt cx="0" cy="0"/>
        </a:xfrm>
      </p:grpSpPr>
      <p:sp>
        <p:nvSpPr>
          <p:cNvPr id="1877" name="Google Shape;1877;g189d6b3718f_0_1867"/>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78" name="Google Shape;1878;g189d6b3718f_0_186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79" name="Google Shape;1879;g189d6b3718f_0_186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80" name="Google Shape;1880;g189d6b3718f_0_186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81" name="Google Shape;1881;g189d6b3718f_0_18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82" name="Google Shape;1882;g189d6b3718f_0_18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83" name="Google Shape;1883;g189d6b3718f_0_186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84" name="Google Shape;1884;g189d6b3718f_0_186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85" name="Google Shape;1885;g189d6b3718f_0_1867"/>
          <p:cNvSpPr/>
          <p:nvPr>
            <p:ph idx="3" type="pic"/>
          </p:nvPr>
        </p:nvSpPr>
        <p:spPr>
          <a:xfrm>
            <a:off x="3686431" y="1749300"/>
            <a:ext cx="2409600" cy="2136900"/>
          </a:xfrm>
          <a:prstGeom prst="rect">
            <a:avLst/>
          </a:prstGeom>
          <a:noFill/>
          <a:ln>
            <a:noFill/>
          </a:ln>
        </p:spPr>
      </p:sp>
      <p:sp>
        <p:nvSpPr>
          <p:cNvPr id="1886" name="Google Shape;1886;g189d6b3718f_0_1867"/>
          <p:cNvSpPr/>
          <p:nvPr>
            <p:ph idx="4" type="pic"/>
          </p:nvPr>
        </p:nvSpPr>
        <p:spPr>
          <a:xfrm>
            <a:off x="3686431" y="4035300"/>
            <a:ext cx="2409600" cy="2136900"/>
          </a:xfrm>
          <a:prstGeom prst="rect">
            <a:avLst/>
          </a:prstGeom>
          <a:noFill/>
          <a:ln>
            <a:noFill/>
          </a:ln>
        </p:spPr>
      </p:sp>
      <p:sp>
        <p:nvSpPr>
          <p:cNvPr id="1887" name="Google Shape;1887;g189d6b3718f_0_1867"/>
          <p:cNvSpPr/>
          <p:nvPr>
            <p:ph idx="5" type="pic"/>
          </p:nvPr>
        </p:nvSpPr>
        <p:spPr>
          <a:xfrm>
            <a:off x="1143000" y="1752600"/>
            <a:ext cx="2409600" cy="2136900"/>
          </a:xfrm>
          <a:prstGeom prst="rect">
            <a:avLst/>
          </a:prstGeom>
          <a:noFill/>
          <a:ln>
            <a:noFill/>
          </a:ln>
        </p:spPr>
      </p:sp>
      <p:sp>
        <p:nvSpPr>
          <p:cNvPr id="1888" name="Google Shape;1888;g189d6b3718f_0_1867"/>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7">
  <p:cSld name="17_Blank_7_1_2_5_1">
    <p:spTree>
      <p:nvGrpSpPr>
        <p:cNvPr id="1889" name="Shape 1889"/>
        <p:cNvGrpSpPr/>
        <p:nvPr/>
      </p:nvGrpSpPr>
      <p:grpSpPr>
        <a:xfrm>
          <a:off x="0" y="0"/>
          <a:ext cx="0" cy="0"/>
          <a:chOff x="0" y="0"/>
          <a:chExt cx="0" cy="0"/>
        </a:xfrm>
      </p:grpSpPr>
      <p:sp>
        <p:nvSpPr>
          <p:cNvPr id="1890" name="Google Shape;1890;g189d6b3718f_0_188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91" name="Google Shape;1891;g189d6b3718f_0_188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92" name="Google Shape;1892;g189d6b3718f_0_188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93" name="Google Shape;1893;g189d6b3718f_0_188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94" name="Google Shape;1894;g189d6b3718f_0_18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95" name="Google Shape;1895;g189d6b3718f_0_18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96" name="Google Shape;1896;g189d6b3718f_0_1880"/>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2">
  <p:cSld name="7_Title Only_1_9">
    <p:spTree>
      <p:nvGrpSpPr>
        <p:cNvPr id="155" name="Shape 155"/>
        <p:cNvGrpSpPr/>
        <p:nvPr/>
      </p:nvGrpSpPr>
      <p:grpSpPr>
        <a:xfrm>
          <a:off x="0" y="0"/>
          <a:ext cx="0" cy="0"/>
          <a:chOff x="0" y="0"/>
          <a:chExt cx="0" cy="0"/>
        </a:xfrm>
      </p:grpSpPr>
      <p:pic>
        <p:nvPicPr>
          <p:cNvPr id="156" name="Google Shape;156;g189d6b3718f_0_146"/>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57" name="Google Shape;157;g189d6b3718f_0_1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g189d6b3718f_0_14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9" name="Google Shape;159;g189d6b3718f_0_1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60" name="Google Shape;160;g189d6b3718f_0_146"/>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61" name="Google Shape;161;g189d6b3718f_0_146"/>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
  <p:cSld name="17_Blank_8">
    <p:spTree>
      <p:nvGrpSpPr>
        <p:cNvPr id="1897" name="Shape 1897"/>
        <p:cNvGrpSpPr/>
        <p:nvPr/>
      </p:nvGrpSpPr>
      <p:grpSpPr>
        <a:xfrm>
          <a:off x="0" y="0"/>
          <a:ext cx="0" cy="0"/>
          <a:chOff x="0" y="0"/>
          <a:chExt cx="0" cy="0"/>
        </a:xfrm>
      </p:grpSpPr>
      <p:sp>
        <p:nvSpPr>
          <p:cNvPr id="1898" name="Google Shape;1898;g189d6b3718f_0_188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99" name="Google Shape;1899;g189d6b3718f_0_188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00" name="Google Shape;1900;g189d6b3718f_0_188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901" name="Google Shape;1901;g189d6b3718f_0_1888"/>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902" name="Google Shape;1902;g189d6b3718f_0_188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03" name="Google Shape;1903;g189d6b3718f_0_18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1">
  <p:cSld name="17_Blank_1_1">
    <p:spTree>
      <p:nvGrpSpPr>
        <p:cNvPr id="1904" name="Shape 1904"/>
        <p:cNvGrpSpPr/>
        <p:nvPr/>
      </p:nvGrpSpPr>
      <p:grpSpPr>
        <a:xfrm>
          <a:off x="0" y="0"/>
          <a:ext cx="0" cy="0"/>
          <a:chOff x="0" y="0"/>
          <a:chExt cx="0" cy="0"/>
        </a:xfrm>
      </p:grpSpPr>
      <p:sp>
        <p:nvSpPr>
          <p:cNvPr id="1905" name="Google Shape;1905;g189d6b3718f_0_1895"/>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06" name="Google Shape;1906;g189d6b3718f_0_189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07" name="Google Shape;1907;g189d6b3718f_0_189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08" name="Google Shape;1908;g189d6b3718f_0_189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09" name="Google Shape;1909;g189d6b3718f_0_18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0" name="Google Shape;1910;g189d6b3718f_0_18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11" name="Google Shape;1911;g189d6b3718f_0_189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2">
  <p:cSld name="17_Blank_2_1">
    <p:spTree>
      <p:nvGrpSpPr>
        <p:cNvPr id="1912" name="Shape 1912"/>
        <p:cNvGrpSpPr/>
        <p:nvPr/>
      </p:nvGrpSpPr>
      <p:grpSpPr>
        <a:xfrm>
          <a:off x="0" y="0"/>
          <a:ext cx="0" cy="0"/>
          <a:chOff x="0" y="0"/>
          <a:chExt cx="0" cy="0"/>
        </a:xfrm>
      </p:grpSpPr>
      <p:sp>
        <p:nvSpPr>
          <p:cNvPr id="1913" name="Google Shape;1913;g189d6b3718f_0_1903"/>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14" name="Google Shape;1914;g189d6b3718f_0_190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15" name="Google Shape;1915;g189d6b3718f_0_190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16" name="Google Shape;1916;g189d6b3718f_0_190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17" name="Google Shape;1917;g189d6b3718f_0_190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8" name="Google Shape;1918;g189d6b3718f_0_190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919" name="Google Shape;1919;g189d6b3718f_0_1903"/>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920" name="Google Shape;1920;g189d6b3718f_0_190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3">
  <p:cSld name="17_Blank_3_1">
    <p:spTree>
      <p:nvGrpSpPr>
        <p:cNvPr id="1921" name="Shape 1921"/>
        <p:cNvGrpSpPr/>
        <p:nvPr/>
      </p:nvGrpSpPr>
      <p:grpSpPr>
        <a:xfrm>
          <a:off x="0" y="0"/>
          <a:ext cx="0" cy="0"/>
          <a:chOff x="0" y="0"/>
          <a:chExt cx="0" cy="0"/>
        </a:xfrm>
      </p:grpSpPr>
      <p:sp>
        <p:nvSpPr>
          <p:cNvPr id="1922" name="Google Shape;1922;g189d6b3718f_0_1912"/>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23" name="Google Shape;1923;g189d6b3718f_0_191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24" name="Google Shape;1924;g189d6b3718f_0_191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25" name="Google Shape;1925;g189d6b3718f_0_191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26" name="Google Shape;1926;g189d6b3718f_0_19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27" name="Google Shape;1927;g189d6b3718f_0_19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28" name="Google Shape;1928;g189d6b3718f_0_1912"/>
          <p:cNvSpPr/>
          <p:nvPr>
            <p:ph idx="2" type="pic"/>
          </p:nvPr>
        </p:nvSpPr>
        <p:spPr>
          <a:xfrm>
            <a:off x="1122001" y="1972500"/>
            <a:ext cx="4974000" cy="4123500"/>
          </a:xfrm>
          <a:prstGeom prst="rect">
            <a:avLst/>
          </a:prstGeom>
          <a:noFill/>
          <a:ln>
            <a:noFill/>
          </a:ln>
        </p:spPr>
      </p:sp>
      <p:sp>
        <p:nvSpPr>
          <p:cNvPr id="1929" name="Google Shape;1929;g189d6b3718f_0_191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4">
  <p:cSld name="17_Blank_4_1">
    <p:spTree>
      <p:nvGrpSpPr>
        <p:cNvPr id="1930" name="Shape 1930"/>
        <p:cNvGrpSpPr/>
        <p:nvPr/>
      </p:nvGrpSpPr>
      <p:grpSpPr>
        <a:xfrm>
          <a:off x="0" y="0"/>
          <a:ext cx="0" cy="0"/>
          <a:chOff x="0" y="0"/>
          <a:chExt cx="0" cy="0"/>
        </a:xfrm>
      </p:grpSpPr>
      <p:sp>
        <p:nvSpPr>
          <p:cNvPr id="1931" name="Google Shape;1931;g189d6b3718f_0_192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32" name="Google Shape;1932;g189d6b3718f_0_19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33" name="Google Shape;1933;g189d6b3718f_0_192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34" name="Google Shape;1934;g189d6b3718f_0_192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35" name="Google Shape;1935;g189d6b3718f_0_19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36" name="Google Shape;1936;g189d6b3718f_0_19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37" name="Google Shape;1937;g189d6b3718f_0_1921"/>
          <p:cNvSpPr/>
          <p:nvPr>
            <p:ph idx="2" type="pic"/>
          </p:nvPr>
        </p:nvSpPr>
        <p:spPr>
          <a:xfrm>
            <a:off x="1143000" y="1749300"/>
            <a:ext cx="4953000" cy="2136900"/>
          </a:xfrm>
          <a:prstGeom prst="rect">
            <a:avLst/>
          </a:prstGeom>
          <a:noFill/>
          <a:ln>
            <a:noFill/>
          </a:ln>
        </p:spPr>
      </p:sp>
      <p:sp>
        <p:nvSpPr>
          <p:cNvPr id="1938" name="Google Shape;1938;g189d6b3718f_0_1921"/>
          <p:cNvSpPr/>
          <p:nvPr>
            <p:ph idx="3" type="pic"/>
          </p:nvPr>
        </p:nvSpPr>
        <p:spPr>
          <a:xfrm>
            <a:off x="1143000" y="4035300"/>
            <a:ext cx="4953000" cy="2136900"/>
          </a:xfrm>
          <a:prstGeom prst="rect">
            <a:avLst/>
          </a:prstGeom>
          <a:noFill/>
          <a:ln>
            <a:noFill/>
          </a:ln>
        </p:spPr>
      </p:sp>
      <p:sp>
        <p:nvSpPr>
          <p:cNvPr id="1939" name="Google Shape;1939;g189d6b3718f_0_192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40" name="Google Shape;1940;g189d6b3718f_0_192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5">
  <p:cSld name="17_Blank_6_1">
    <p:spTree>
      <p:nvGrpSpPr>
        <p:cNvPr id="1941" name="Shape 1941"/>
        <p:cNvGrpSpPr/>
        <p:nvPr/>
      </p:nvGrpSpPr>
      <p:grpSpPr>
        <a:xfrm>
          <a:off x="0" y="0"/>
          <a:ext cx="0" cy="0"/>
          <a:chOff x="0" y="0"/>
          <a:chExt cx="0" cy="0"/>
        </a:xfrm>
      </p:grpSpPr>
      <p:sp>
        <p:nvSpPr>
          <p:cNvPr id="1942" name="Google Shape;1942;g189d6b3718f_0_1932"/>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43" name="Google Shape;1943;g189d6b3718f_0_19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44" name="Google Shape;1944;g189d6b3718f_0_193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45" name="Google Shape;1945;g189d6b3718f_0_193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46" name="Google Shape;1946;g189d6b3718f_0_19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47" name="Google Shape;1947;g189d6b3718f_0_19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48" name="Google Shape;1948;g189d6b3718f_0_1932"/>
          <p:cNvSpPr/>
          <p:nvPr>
            <p:ph idx="2" type="pic"/>
          </p:nvPr>
        </p:nvSpPr>
        <p:spPr>
          <a:xfrm>
            <a:off x="1141950" y="1673100"/>
            <a:ext cx="4953000" cy="1491600"/>
          </a:xfrm>
          <a:prstGeom prst="rect">
            <a:avLst/>
          </a:prstGeom>
          <a:noFill/>
          <a:ln>
            <a:noFill/>
          </a:ln>
        </p:spPr>
      </p:sp>
      <p:sp>
        <p:nvSpPr>
          <p:cNvPr id="1949" name="Google Shape;1949;g189d6b3718f_0_1932"/>
          <p:cNvSpPr/>
          <p:nvPr>
            <p:ph idx="3" type="pic"/>
          </p:nvPr>
        </p:nvSpPr>
        <p:spPr>
          <a:xfrm>
            <a:off x="1141950" y="3268673"/>
            <a:ext cx="4953000" cy="1491600"/>
          </a:xfrm>
          <a:prstGeom prst="rect">
            <a:avLst/>
          </a:prstGeom>
          <a:noFill/>
          <a:ln>
            <a:noFill/>
          </a:ln>
        </p:spPr>
      </p:sp>
      <p:sp>
        <p:nvSpPr>
          <p:cNvPr id="1950" name="Google Shape;1950;g189d6b3718f_0_1932"/>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951" name="Google Shape;1951;g189d6b3718f_0_1932"/>
          <p:cNvSpPr/>
          <p:nvPr>
            <p:ph idx="4" type="pic"/>
          </p:nvPr>
        </p:nvSpPr>
        <p:spPr>
          <a:xfrm>
            <a:off x="1140900" y="4864250"/>
            <a:ext cx="4953000" cy="1491600"/>
          </a:xfrm>
          <a:prstGeom prst="rect">
            <a:avLst/>
          </a:prstGeom>
          <a:noFill/>
          <a:ln>
            <a:noFill/>
          </a:ln>
        </p:spPr>
      </p:sp>
      <p:sp>
        <p:nvSpPr>
          <p:cNvPr id="1952" name="Google Shape;1952;g189d6b3718f_0_1932"/>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953" name="Google Shape;1953;g189d6b3718f_0_1932"/>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6">
  <p:cSld name="17_Blank_7_2">
    <p:spTree>
      <p:nvGrpSpPr>
        <p:cNvPr id="1954" name="Shape 1954"/>
        <p:cNvGrpSpPr/>
        <p:nvPr/>
      </p:nvGrpSpPr>
      <p:grpSpPr>
        <a:xfrm>
          <a:off x="0" y="0"/>
          <a:ext cx="0" cy="0"/>
          <a:chOff x="0" y="0"/>
          <a:chExt cx="0" cy="0"/>
        </a:xfrm>
      </p:grpSpPr>
      <p:sp>
        <p:nvSpPr>
          <p:cNvPr id="1955" name="Google Shape;1955;g189d6b3718f_0_1945"/>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56" name="Google Shape;1956;g189d6b3718f_0_194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57" name="Google Shape;1957;g189d6b3718f_0_194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58" name="Google Shape;1958;g189d6b3718f_0_194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59" name="Google Shape;1959;g189d6b3718f_0_19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60" name="Google Shape;1960;g189d6b3718f_0_19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61" name="Google Shape;1961;g189d6b3718f_0_194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62" name="Google Shape;1962;g189d6b3718f_0_194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63" name="Google Shape;1963;g189d6b3718f_0_1945"/>
          <p:cNvSpPr/>
          <p:nvPr>
            <p:ph idx="3" type="pic"/>
          </p:nvPr>
        </p:nvSpPr>
        <p:spPr>
          <a:xfrm>
            <a:off x="3686431" y="1749300"/>
            <a:ext cx="2409600" cy="2136900"/>
          </a:xfrm>
          <a:prstGeom prst="rect">
            <a:avLst/>
          </a:prstGeom>
          <a:noFill/>
          <a:ln>
            <a:noFill/>
          </a:ln>
        </p:spPr>
      </p:sp>
      <p:sp>
        <p:nvSpPr>
          <p:cNvPr id="1964" name="Google Shape;1964;g189d6b3718f_0_1945"/>
          <p:cNvSpPr/>
          <p:nvPr>
            <p:ph idx="4" type="pic"/>
          </p:nvPr>
        </p:nvSpPr>
        <p:spPr>
          <a:xfrm>
            <a:off x="3686431" y="4035300"/>
            <a:ext cx="2409600" cy="2136900"/>
          </a:xfrm>
          <a:prstGeom prst="rect">
            <a:avLst/>
          </a:prstGeom>
          <a:noFill/>
          <a:ln>
            <a:noFill/>
          </a:ln>
        </p:spPr>
      </p:sp>
      <p:sp>
        <p:nvSpPr>
          <p:cNvPr id="1965" name="Google Shape;1965;g189d6b3718f_0_1945"/>
          <p:cNvSpPr/>
          <p:nvPr>
            <p:ph idx="5" type="pic"/>
          </p:nvPr>
        </p:nvSpPr>
        <p:spPr>
          <a:xfrm>
            <a:off x="1143000" y="1752600"/>
            <a:ext cx="2409600" cy="2136900"/>
          </a:xfrm>
          <a:prstGeom prst="rect">
            <a:avLst/>
          </a:prstGeom>
          <a:noFill/>
          <a:ln>
            <a:noFill/>
          </a:ln>
        </p:spPr>
      </p:sp>
      <p:sp>
        <p:nvSpPr>
          <p:cNvPr id="1966" name="Google Shape;1966;g189d6b3718f_0_1945"/>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7">
  <p:cSld name="17_Blank_7_1_1">
    <p:spTree>
      <p:nvGrpSpPr>
        <p:cNvPr id="1967" name="Shape 1967"/>
        <p:cNvGrpSpPr/>
        <p:nvPr/>
      </p:nvGrpSpPr>
      <p:grpSpPr>
        <a:xfrm>
          <a:off x="0" y="0"/>
          <a:ext cx="0" cy="0"/>
          <a:chOff x="0" y="0"/>
          <a:chExt cx="0" cy="0"/>
        </a:xfrm>
      </p:grpSpPr>
      <p:sp>
        <p:nvSpPr>
          <p:cNvPr id="1968" name="Google Shape;1968;g189d6b3718f_0_195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69" name="Google Shape;1969;g189d6b3718f_0_195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70" name="Google Shape;1970;g189d6b3718f_0_195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71" name="Google Shape;1971;g189d6b3718f_0_195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72" name="Google Shape;1972;g189d6b3718f_0_19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73" name="Google Shape;1973;g189d6b3718f_0_19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74" name="Google Shape;1974;g189d6b3718f_0_195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p:cSld name="21_Blank_1">
    <p:spTree>
      <p:nvGrpSpPr>
        <p:cNvPr id="1975" name="Shape 1975"/>
        <p:cNvGrpSpPr/>
        <p:nvPr/>
      </p:nvGrpSpPr>
      <p:grpSpPr>
        <a:xfrm>
          <a:off x="0" y="0"/>
          <a:ext cx="0" cy="0"/>
          <a:chOff x="0" y="0"/>
          <a:chExt cx="0" cy="0"/>
        </a:xfrm>
      </p:grpSpPr>
      <p:pic>
        <p:nvPicPr>
          <p:cNvPr id="1976" name="Google Shape;1976;g189d6b3718f_0_1966"/>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1977" name="Google Shape;1977;g189d6b3718f_0_196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78" name="Google Shape;1978;g189d6b3718f_0_196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979" name="Google Shape;1979;g189d6b3718f_0_1966"/>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0" name="Google Shape;1980;g189d6b3718f_0_196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81" name="Google Shape;1981;g189d6b3718f_0_196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1">
  <p:cSld name="28_Blank_1_1_3_9">
    <p:spTree>
      <p:nvGrpSpPr>
        <p:cNvPr id="1982" name="Shape 1982"/>
        <p:cNvGrpSpPr/>
        <p:nvPr/>
      </p:nvGrpSpPr>
      <p:grpSpPr>
        <a:xfrm>
          <a:off x="0" y="0"/>
          <a:ext cx="0" cy="0"/>
          <a:chOff x="0" y="0"/>
          <a:chExt cx="0" cy="0"/>
        </a:xfrm>
      </p:grpSpPr>
      <p:pic>
        <p:nvPicPr>
          <p:cNvPr id="1983" name="Google Shape;1983;g189d6b3718f_0_197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84" name="Google Shape;1984;g189d6b3718f_0_197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1985" name="Google Shape;1985;g189d6b3718f_0_197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6" name="Google Shape;1986;g189d6b3718f_0_197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87" name="Google Shape;1987;g189d6b3718f_0_197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88" name="Google Shape;1988;g189d6b3718f_0_1973"/>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1989" name="Google Shape;1989;g189d6b3718f_0_197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3">
  <p:cSld name="7_Title Only_2_9">
    <p:spTree>
      <p:nvGrpSpPr>
        <p:cNvPr id="162" name="Shape 162"/>
        <p:cNvGrpSpPr/>
        <p:nvPr/>
      </p:nvGrpSpPr>
      <p:grpSpPr>
        <a:xfrm>
          <a:off x="0" y="0"/>
          <a:ext cx="0" cy="0"/>
          <a:chOff x="0" y="0"/>
          <a:chExt cx="0" cy="0"/>
        </a:xfrm>
      </p:grpSpPr>
      <p:pic>
        <p:nvPicPr>
          <p:cNvPr id="163" name="Google Shape;163;g189d6b3718f_0_153"/>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64" name="Google Shape;164;g189d6b3718f_0_1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g189d6b3718f_0_15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66" name="Google Shape;166;g189d6b3718f_0_1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67" name="Google Shape;167;g189d6b3718f_0_153"/>
          <p:cNvSpPr/>
          <p:nvPr>
            <p:ph idx="2" type="pic"/>
          </p:nvPr>
        </p:nvSpPr>
        <p:spPr>
          <a:xfrm>
            <a:off x="1122001" y="1972500"/>
            <a:ext cx="4974000" cy="4123500"/>
          </a:xfrm>
          <a:prstGeom prst="rect">
            <a:avLst/>
          </a:prstGeom>
          <a:noFill/>
          <a:ln>
            <a:noFill/>
          </a:ln>
        </p:spPr>
      </p:sp>
      <p:sp>
        <p:nvSpPr>
          <p:cNvPr id="168" name="Google Shape;168;g189d6b3718f_0_153"/>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2">
  <p:cSld name="28_Blank_1_1_2_9">
    <p:spTree>
      <p:nvGrpSpPr>
        <p:cNvPr id="1990" name="Shape 1990"/>
        <p:cNvGrpSpPr/>
        <p:nvPr/>
      </p:nvGrpSpPr>
      <p:grpSpPr>
        <a:xfrm>
          <a:off x="0" y="0"/>
          <a:ext cx="0" cy="0"/>
          <a:chOff x="0" y="0"/>
          <a:chExt cx="0" cy="0"/>
        </a:xfrm>
      </p:grpSpPr>
      <p:pic>
        <p:nvPicPr>
          <p:cNvPr id="1991" name="Google Shape;1991;g189d6b3718f_0_198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92" name="Google Shape;1992;g189d6b3718f_0_198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1993" name="Google Shape;1993;g189d6b3718f_0_198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4" name="Google Shape;1994;g189d6b3718f_0_19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95" name="Google Shape;1995;g189d6b3718f_0_198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96" name="Google Shape;1996;g189d6b3718f_0_198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997" name="Google Shape;1997;g189d6b3718f_0_1981"/>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1998" name="Google Shape;1998;g189d6b3718f_0_198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3">
  <p:cSld name="28_Blank_1_1_1_9">
    <p:spTree>
      <p:nvGrpSpPr>
        <p:cNvPr id="1999" name="Shape 1999"/>
        <p:cNvGrpSpPr/>
        <p:nvPr/>
      </p:nvGrpSpPr>
      <p:grpSpPr>
        <a:xfrm>
          <a:off x="0" y="0"/>
          <a:ext cx="0" cy="0"/>
          <a:chOff x="0" y="0"/>
          <a:chExt cx="0" cy="0"/>
        </a:xfrm>
      </p:grpSpPr>
      <p:pic>
        <p:nvPicPr>
          <p:cNvPr id="2000" name="Google Shape;2000;g189d6b3718f_0_199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01" name="Google Shape;2001;g189d6b3718f_0_199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02" name="Google Shape;2002;g189d6b3718f_0_199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3" name="Google Shape;2003;g189d6b3718f_0_19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04" name="Google Shape;2004;g189d6b3718f_0_199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05" name="Google Shape;2005;g189d6b3718f_0_1990"/>
          <p:cNvSpPr/>
          <p:nvPr>
            <p:ph idx="3" type="pic"/>
          </p:nvPr>
        </p:nvSpPr>
        <p:spPr>
          <a:xfrm>
            <a:off x="1122001" y="1972500"/>
            <a:ext cx="4974000" cy="4123500"/>
          </a:xfrm>
          <a:prstGeom prst="rect">
            <a:avLst/>
          </a:prstGeom>
          <a:noFill/>
          <a:ln>
            <a:noFill/>
          </a:ln>
        </p:spPr>
      </p:sp>
      <p:sp>
        <p:nvSpPr>
          <p:cNvPr id="2006" name="Google Shape;2006;g189d6b3718f_0_199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007" name="Google Shape;2007;g189d6b3718f_0_199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4">
  <p:cSld name="28_Blank_1_1_1_1_1_11">
    <p:spTree>
      <p:nvGrpSpPr>
        <p:cNvPr id="2008" name="Shape 2008"/>
        <p:cNvGrpSpPr/>
        <p:nvPr/>
      </p:nvGrpSpPr>
      <p:grpSpPr>
        <a:xfrm>
          <a:off x="0" y="0"/>
          <a:ext cx="0" cy="0"/>
          <a:chOff x="0" y="0"/>
          <a:chExt cx="0" cy="0"/>
        </a:xfrm>
      </p:grpSpPr>
      <p:pic>
        <p:nvPicPr>
          <p:cNvPr id="2009" name="Google Shape;2009;g189d6b3718f_0_199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10" name="Google Shape;2010;g189d6b3718f_0_199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11" name="Google Shape;2011;g189d6b3718f_0_19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12" name="Google Shape;2012;g189d6b3718f_0_199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13" name="Google Shape;2013;g189d6b3718f_0_1999"/>
          <p:cNvSpPr/>
          <p:nvPr>
            <p:ph idx="2" type="pic"/>
          </p:nvPr>
        </p:nvSpPr>
        <p:spPr>
          <a:xfrm>
            <a:off x="1143000" y="1749300"/>
            <a:ext cx="4953000" cy="2136900"/>
          </a:xfrm>
          <a:prstGeom prst="rect">
            <a:avLst/>
          </a:prstGeom>
          <a:noFill/>
          <a:ln>
            <a:noFill/>
          </a:ln>
        </p:spPr>
      </p:sp>
      <p:sp>
        <p:nvSpPr>
          <p:cNvPr id="2014" name="Google Shape;2014;g189d6b3718f_0_1999"/>
          <p:cNvSpPr/>
          <p:nvPr>
            <p:ph idx="3" type="pic"/>
          </p:nvPr>
        </p:nvSpPr>
        <p:spPr>
          <a:xfrm>
            <a:off x="1143000" y="4035300"/>
            <a:ext cx="4953000" cy="2136900"/>
          </a:xfrm>
          <a:prstGeom prst="rect">
            <a:avLst/>
          </a:prstGeom>
          <a:noFill/>
          <a:ln>
            <a:noFill/>
          </a:ln>
        </p:spPr>
      </p:sp>
      <p:sp>
        <p:nvSpPr>
          <p:cNvPr id="2015" name="Google Shape;2015;g189d6b3718f_0_199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16" name="Google Shape;2016;g189d6b3718f_0_199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017" name="Google Shape;2017;g189d6b3718f_0_199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5">
  <p:cSld name="28_Blank_1_1_1_1_1_2_9">
    <p:spTree>
      <p:nvGrpSpPr>
        <p:cNvPr id="2018" name="Shape 2018"/>
        <p:cNvGrpSpPr/>
        <p:nvPr/>
      </p:nvGrpSpPr>
      <p:grpSpPr>
        <a:xfrm>
          <a:off x="0" y="0"/>
          <a:ext cx="0" cy="0"/>
          <a:chOff x="0" y="0"/>
          <a:chExt cx="0" cy="0"/>
        </a:xfrm>
      </p:grpSpPr>
      <p:pic>
        <p:nvPicPr>
          <p:cNvPr id="2019" name="Google Shape;2019;g189d6b3718f_0_200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20" name="Google Shape;2020;g189d6b3718f_0_200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21" name="Google Shape;2021;g189d6b3718f_0_20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22" name="Google Shape;2022;g189d6b3718f_0_20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23" name="Google Shape;2023;g189d6b3718f_0_2009"/>
          <p:cNvSpPr/>
          <p:nvPr>
            <p:ph idx="2" type="pic"/>
          </p:nvPr>
        </p:nvSpPr>
        <p:spPr>
          <a:xfrm>
            <a:off x="1141950" y="1673100"/>
            <a:ext cx="4953000" cy="1491600"/>
          </a:xfrm>
          <a:prstGeom prst="rect">
            <a:avLst/>
          </a:prstGeom>
          <a:noFill/>
          <a:ln>
            <a:noFill/>
          </a:ln>
        </p:spPr>
      </p:sp>
      <p:sp>
        <p:nvSpPr>
          <p:cNvPr id="2024" name="Google Shape;2024;g189d6b3718f_0_2009"/>
          <p:cNvSpPr/>
          <p:nvPr>
            <p:ph idx="3" type="pic"/>
          </p:nvPr>
        </p:nvSpPr>
        <p:spPr>
          <a:xfrm>
            <a:off x="1141950" y="3268673"/>
            <a:ext cx="4953000" cy="1491600"/>
          </a:xfrm>
          <a:prstGeom prst="rect">
            <a:avLst/>
          </a:prstGeom>
          <a:noFill/>
          <a:ln>
            <a:noFill/>
          </a:ln>
        </p:spPr>
      </p:sp>
      <p:sp>
        <p:nvSpPr>
          <p:cNvPr id="2025" name="Google Shape;2025;g189d6b3718f_0_200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26" name="Google Shape;2026;g189d6b3718f_0_2009"/>
          <p:cNvSpPr/>
          <p:nvPr>
            <p:ph idx="4" type="pic"/>
          </p:nvPr>
        </p:nvSpPr>
        <p:spPr>
          <a:xfrm>
            <a:off x="1140900" y="4864250"/>
            <a:ext cx="4953000" cy="1491600"/>
          </a:xfrm>
          <a:prstGeom prst="rect">
            <a:avLst/>
          </a:prstGeom>
          <a:noFill/>
          <a:ln>
            <a:noFill/>
          </a:ln>
        </p:spPr>
      </p:sp>
      <p:sp>
        <p:nvSpPr>
          <p:cNvPr id="2027" name="Google Shape;2027;g189d6b3718f_0_200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28" name="Google Shape;2028;g189d6b3718f_0_200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029" name="Google Shape;2029;g189d6b3718f_0_20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6">
  <p:cSld name="28_Blank_1_1_1_1_1_1_10">
    <p:spTree>
      <p:nvGrpSpPr>
        <p:cNvPr id="2030" name="Shape 2030"/>
        <p:cNvGrpSpPr/>
        <p:nvPr/>
      </p:nvGrpSpPr>
      <p:grpSpPr>
        <a:xfrm>
          <a:off x="0" y="0"/>
          <a:ext cx="0" cy="0"/>
          <a:chOff x="0" y="0"/>
          <a:chExt cx="0" cy="0"/>
        </a:xfrm>
      </p:grpSpPr>
      <p:pic>
        <p:nvPicPr>
          <p:cNvPr id="2031" name="Google Shape;2031;g189d6b3718f_0_20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032" name="Google Shape;2032;g189d6b3718f_0_20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33" name="Google Shape;2033;g189d6b3718f_0_20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34" name="Google Shape;2034;g189d6b3718f_0_202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35" name="Google Shape;2035;g189d6b3718f_0_202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36" name="Google Shape;2036;g189d6b3718f_0_2021"/>
          <p:cNvSpPr/>
          <p:nvPr>
            <p:ph idx="3" type="pic"/>
          </p:nvPr>
        </p:nvSpPr>
        <p:spPr>
          <a:xfrm>
            <a:off x="3686431" y="1749300"/>
            <a:ext cx="2409600" cy="2136900"/>
          </a:xfrm>
          <a:prstGeom prst="rect">
            <a:avLst/>
          </a:prstGeom>
          <a:noFill/>
          <a:ln>
            <a:noFill/>
          </a:ln>
        </p:spPr>
      </p:sp>
      <p:sp>
        <p:nvSpPr>
          <p:cNvPr id="2037" name="Google Shape;2037;g189d6b3718f_0_2021"/>
          <p:cNvSpPr/>
          <p:nvPr>
            <p:ph idx="4" type="pic"/>
          </p:nvPr>
        </p:nvSpPr>
        <p:spPr>
          <a:xfrm>
            <a:off x="3686431" y="4035300"/>
            <a:ext cx="2409600" cy="2136900"/>
          </a:xfrm>
          <a:prstGeom prst="rect">
            <a:avLst/>
          </a:prstGeom>
          <a:noFill/>
          <a:ln>
            <a:noFill/>
          </a:ln>
        </p:spPr>
      </p:sp>
      <p:sp>
        <p:nvSpPr>
          <p:cNvPr id="2038" name="Google Shape;2038;g189d6b3718f_0_2021"/>
          <p:cNvSpPr/>
          <p:nvPr>
            <p:ph idx="5" type="pic"/>
          </p:nvPr>
        </p:nvSpPr>
        <p:spPr>
          <a:xfrm>
            <a:off x="1143000" y="1752600"/>
            <a:ext cx="2409600" cy="2136900"/>
          </a:xfrm>
          <a:prstGeom prst="rect">
            <a:avLst/>
          </a:prstGeom>
          <a:noFill/>
          <a:ln>
            <a:noFill/>
          </a:ln>
        </p:spPr>
      </p:sp>
      <p:sp>
        <p:nvSpPr>
          <p:cNvPr id="2039" name="Google Shape;2039;g189d6b3718f_0_2021"/>
          <p:cNvSpPr/>
          <p:nvPr>
            <p:ph idx="6" type="pic"/>
          </p:nvPr>
        </p:nvSpPr>
        <p:spPr>
          <a:xfrm>
            <a:off x="1143000" y="4038600"/>
            <a:ext cx="2409600" cy="2136900"/>
          </a:xfrm>
          <a:prstGeom prst="rect">
            <a:avLst/>
          </a:prstGeom>
          <a:noFill/>
          <a:ln>
            <a:noFill/>
          </a:ln>
        </p:spPr>
      </p:sp>
      <p:pic>
        <p:nvPicPr>
          <p:cNvPr id="2040" name="Google Shape;2040;g189d6b3718f_0_20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7">
  <p:cSld name="28_Blank_1_1_1_1_1_1_1_9">
    <p:spTree>
      <p:nvGrpSpPr>
        <p:cNvPr id="2041" name="Shape 2041"/>
        <p:cNvGrpSpPr/>
        <p:nvPr/>
      </p:nvGrpSpPr>
      <p:grpSpPr>
        <a:xfrm>
          <a:off x="0" y="0"/>
          <a:ext cx="0" cy="0"/>
          <a:chOff x="0" y="0"/>
          <a:chExt cx="0" cy="0"/>
        </a:xfrm>
      </p:grpSpPr>
      <p:pic>
        <p:nvPicPr>
          <p:cNvPr id="2042" name="Google Shape;2042;g189d6b3718f_0_20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043" name="Google Shape;2043;g189d6b3718f_0_20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44" name="Google Shape;2044;g189d6b3718f_0_20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45" name="Google Shape;2045;g189d6b3718f_0_2032"/>
          <p:cNvSpPr/>
          <p:nvPr>
            <p:ph idx="2" type="pic"/>
          </p:nvPr>
        </p:nvSpPr>
        <p:spPr>
          <a:xfrm>
            <a:off x="1140001" y="1972500"/>
            <a:ext cx="9912000" cy="4123500"/>
          </a:xfrm>
          <a:prstGeom prst="rect">
            <a:avLst/>
          </a:prstGeom>
          <a:noFill/>
          <a:ln>
            <a:noFill/>
          </a:ln>
        </p:spPr>
      </p:sp>
      <p:pic>
        <p:nvPicPr>
          <p:cNvPr id="2046" name="Google Shape;2046;g189d6b3718f_0_20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p:cSld name="22_Blank_1">
    <p:spTree>
      <p:nvGrpSpPr>
        <p:cNvPr id="2047" name="Shape 2047"/>
        <p:cNvGrpSpPr/>
        <p:nvPr/>
      </p:nvGrpSpPr>
      <p:grpSpPr>
        <a:xfrm>
          <a:off x="0" y="0"/>
          <a:ext cx="0" cy="0"/>
          <a:chOff x="0" y="0"/>
          <a:chExt cx="0" cy="0"/>
        </a:xfrm>
      </p:grpSpPr>
      <p:pic>
        <p:nvPicPr>
          <p:cNvPr id="2048" name="Google Shape;2048;g189d6b3718f_0_2038"/>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049" name="Google Shape;2049;g189d6b3718f_0_203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050" name="Google Shape;2050;g189d6b3718f_0_203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051" name="Google Shape;2051;g189d6b3718f_0_2038"/>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2" name="Google Shape;2052;g189d6b3718f_0_20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53" name="Google Shape;2053;g189d6b3718f_0_203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1">
  <p:cSld name="28_Blank_1_1_3_8">
    <p:spTree>
      <p:nvGrpSpPr>
        <p:cNvPr id="2054" name="Shape 2054"/>
        <p:cNvGrpSpPr/>
        <p:nvPr/>
      </p:nvGrpSpPr>
      <p:grpSpPr>
        <a:xfrm>
          <a:off x="0" y="0"/>
          <a:ext cx="0" cy="0"/>
          <a:chOff x="0" y="0"/>
          <a:chExt cx="0" cy="0"/>
        </a:xfrm>
      </p:grpSpPr>
      <p:pic>
        <p:nvPicPr>
          <p:cNvPr id="2055" name="Google Shape;2055;g189d6b3718f_0_204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56" name="Google Shape;2056;g189d6b3718f_0_204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57" name="Google Shape;2057;g189d6b3718f_0_204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8" name="Google Shape;2058;g189d6b3718f_0_20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59" name="Google Shape;2059;g189d6b3718f_0_204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60" name="Google Shape;2060;g189d6b3718f_0_204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061" name="Google Shape;2061;g189d6b3718f_0_204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2">
  <p:cSld name="28_Blank_1_1_2_8">
    <p:spTree>
      <p:nvGrpSpPr>
        <p:cNvPr id="2062" name="Shape 2062"/>
        <p:cNvGrpSpPr/>
        <p:nvPr/>
      </p:nvGrpSpPr>
      <p:grpSpPr>
        <a:xfrm>
          <a:off x="0" y="0"/>
          <a:ext cx="0" cy="0"/>
          <a:chOff x="0" y="0"/>
          <a:chExt cx="0" cy="0"/>
        </a:xfrm>
      </p:grpSpPr>
      <p:pic>
        <p:nvPicPr>
          <p:cNvPr id="2063" name="Google Shape;2063;g189d6b3718f_0_205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64" name="Google Shape;2064;g189d6b3718f_0_205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65" name="Google Shape;2065;g189d6b3718f_0_205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6" name="Google Shape;2066;g189d6b3718f_0_20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67" name="Google Shape;2067;g189d6b3718f_0_205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68" name="Google Shape;2068;g189d6b3718f_0_205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069" name="Google Shape;2069;g189d6b3718f_0_2053"/>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070" name="Google Shape;2070;g189d6b3718f_0_205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3">
  <p:cSld name="28_Blank_1_1_1_8">
    <p:spTree>
      <p:nvGrpSpPr>
        <p:cNvPr id="2071" name="Shape 2071"/>
        <p:cNvGrpSpPr/>
        <p:nvPr/>
      </p:nvGrpSpPr>
      <p:grpSpPr>
        <a:xfrm>
          <a:off x="0" y="0"/>
          <a:ext cx="0" cy="0"/>
          <a:chOff x="0" y="0"/>
          <a:chExt cx="0" cy="0"/>
        </a:xfrm>
      </p:grpSpPr>
      <p:pic>
        <p:nvPicPr>
          <p:cNvPr id="2072" name="Google Shape;2072;g189d6b3718f_0_206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73" name="Google Shape;2073;g189d6b3718f_0_206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74" name="Google Shape;2074;g189d6b3718f_0_206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5" name="Google Shape;2075;g189d6b3718f_0_20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76" name="Google Shape;2076;g189d6b3718f_0_206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77" name="Google Shape;2077;g189d6b3718f_0_2062"/>
          <p:cNvSpPr/>
          <p:nvPr>
            <p:ph idx="3" type="pic"/>
          </p:nvPr>
        </p:nvSpPr>
        <p:spPr>
          <a:xfrm>
            <a:off x="1122001" y="1972500"/>
            <a:ext cx="4974000" cy="4123500"/>
          </a:xfrm>
          <a:prstGeom prst="rect">
            <a:avLst/>
          </a:prstGeom>
          <a:noFill/>
          <a:ln>
            <a:noFill/>
          </a:ln>
        </p:spPr>
      </p:sp>
      <p:sp>
        <p:nvSpPr>
          <p:cNvPr id="2078" name="Google Shape;2078;g189d6b3718f_0_206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079" name="Google Shape;2079;g189d6b3718f_0_206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4">
  <p:cSld name="7_Title Only_3_9">
    <p:spTree>
      <p:nvGrpSpPr>
        <p:cNvPr id="169" name="Shape 169"/>
        <p:cNvGrpSpPr/>
        <p:nvPr/>
      </p:nvGrpSpPr>
      <p:grpSpPr>
        <a:xfrm>
          <a:off x="0" y="0"/>
          <a:ext cx="0" cy="0"/>
          <a:chOff x="0" y="0"/>
          <a:chExt cx="0" cy="0"/>
        </a:xfrm>
      </p:grpSpPr>
      <p:pic>
        <p:nvPicPr>
          <p:cNvPr id="170" name="Google Shape;170;g189d6b3718f_0_160"/>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71" name="Google Shape;171;g189d6b3718f_0_1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72" name="Google Shape;172;g189d6b3718f_0_16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73" name="Google Shape;173;g189d6b3718f_0_1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74" name="Google Shape;174;g189d6b3718f_0_160"/>
          <p:cNvSpPr/>
          <p:nvPr>
            <p:ph idx="2" type="pic"/>
          </p:nvPr>
        </p:nvSpPr>
        <p:spPr>
          <a:xfrm>
            <a:off x="1143000" y="1749300"/>
            <a:ext cx="4953000" cy="2136900"/>
          </a:xfrm>
          <a:prstGeom prst="rect">
            <a:avLst/>
          </a:prstGeom>
          <a:noFill/>
          <a:ln>
            <a:noFill/>
          </a:ln>
        </p:spPr>
      </p:sp>
      <p:sp>
        <p:nvSpPr>
          <p:cNvPr id="175" name="Google Shape;175;g189d6b3718f_0_160"/>
          <p:cNvSpPr/>
          <p:nvPr>
            <p:ph idx="3" type="pic"/>
          </p:nvPr>
        </p:nvSpPr>
        <p:spPr>
          <a:xfrm>
            <a:off x="1143000" y="4035300"/>
            <a:ext cx="4953000" cy="2136900"/>
          </a:xfrm>
          <a:prstGeom prst="rect">
            <a:avLst/>
          </a:prstGeom>
          <a:noFill/>
          <a:ln>
            <a:noFill/>
          </a:ln>
        </p:spPr>
      </p:sp>
      <p:sp>
        <p:nvSpPr>
          <p:cNvPr id="176" name="Google Shape;176;g189d6b3718f_0_16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77" name="Google Shape;177;g189d6b3718f_0_16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4">
  <p:cSld name="28_Blank_1_1_1_1_1_10">
    <p:spTree>
      <p:nvGrpSpPr>
        <p:cNvPr id="2080" name="Shape 2080"/>
        <p:cNvGrpSpPr/>
        <p:nvPr/>
      </p:nvGrpSpPr>
      <p:grpSpPr>
        <a:xfrm>
          <a:off x="0" y="0"/>
          <a:ext cx="0" cy="0"/>
          <a:chOff x="0" y="0"/>
          <a:chExt cx="0" cy="0"/>
        </a:xfrm>
      </p:grpSpPr>
      <p:pic>
        <p:nvPicPr>
          <p:cNvPr id="2081" name="Google Shape;2081;g189d6b3718f_0_207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82" name="Google Shape;2082;g189d6b3718f_0_207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83" name="Google Shape;2083;g189d6b3718f_0_20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84" name="Google Shape;2084;g189d6b3718f_0_20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85" name="Google Shape;2085;g189d6b3718f_0_2071"/>
          <p:cNvSpPr/>
          <p:nvPr>
            <p:ph idx="2" type="pic"/>
          </p:nvPr>
        </p:nvSpPr>
        <p:spPr>
          <a:xfrm>
            <a:off x="1143000" y="1749300"/>
            <a:ext cx="4953000" cy="2136900"/>
          </a:xfrm>
          <a:prstGeom prst="rect">
            <a:avLst/>
          </a:prstGeom>
          <a:noFill/>
          <a:ln>
            <a:noFill/>
          </a:ln>
        </p:spPr>
      </p:sp>
      <p:sp>
        <p:nvSpPr>
          <p:cNvPr id="2086" name="Google Shape;2086;g189d6b3718f_0_2071"/>
          <p:cNvSpPr/>
          <p:nvPr>
            <p:ph idx="3" type="pic"/>
          </p:nvPr>
        </p:nvSpPr>
        <p:spPr>
          <a:xfrm>
            <a:off x="1143000" y="4035300"/>
            <a:ext cx="4953000" cy="2136900"/>
          </a:xfrm>
          <a:prstGeom prst="rect">
            <a:avLst/>
          </a:prstGeom>
          <a:noFill/>
          <a:ln>
            <a:noFill/>
          </a:ln>
        </p:spPr>
      </p:sp>
      <p:sp>
        <p:nvSpPr>
          <p:cNvPr id="2087" name="Google Shape;2087;g189d6b3718f_0_207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88" name="Google Shape;2088;g189d6b3718f_0_207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089" name="Google Shape;2089;g189d6b3718f_0_207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5">
  <p:cSld name="28_Blank_1_1_1_1_1_2_8">
    <p:spTree>
      <p:nvGrpSpPr>
        <p:cNvPr id="2090" name="Shape 2090"/>
        <p:cNvGrpSpPr/>
        <p:nvPr/>
      </p:nvGrpSpPr>
      <p:grpSpPr>
        <a:xfrm>
          <a:off x="0" y="0"/>
          <a:ext cx="0" cy="0"/>
          <a:chOff x="0" y="0"/>
          <a:chExt cx="0" cy="0"/>
        </a:xfrm>
      </p:grpSpPr>
      <p:pic>
        <p:nvPicPr>
          <p:cNvPr id="2091" name="Google Shape;2091;g189d6b3718f_0_208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92" name="Google Shape;2092;g189d6b3718f_0_208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93" name="Google Shape;2093;g189d6b3718f_0_20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94" name="Google Shape;2094;g189d6b3718f_0_20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95" name="Google Shape;2095;g189d6b3718f_0_2081"/>
          <p:cNvSpPr/>
          <p:nvPr>
            <p:ph idx="2" type="pic"/>
          </p:nvPr>
        </p:nvSpPr>
        <p:spPr>
          <a:xfrm>
            <a:off x="1141950" y="1673100"/>
            <a:ext cx="4953000" cy="1491600"/>
          </a:xfrm>
          <a:prstGeom prst="rect">
            <a:avLst/>
          </a:prstGeom>
          <a:noFill/>
          <a:ln>
            <a:noFill/>
          </a:ln>
        </p:spPr>
      </p:sp>
      <p:sp>
        <p:nvSpPr>
          <p:cNvPr id="2096" name="Google Shape;2096;g189d6b3718f_0_2081"/>
          <p:cNvSpPr/>
          <p:nvPr>
            <p:ph idx="3" type="pic"/>
          </p:nvPr>
        </p:nvSpPr>
        <p:spPr>
          <a:xfrm>
            <a:off x="1141950" y="3268673"/>
            <a:ext cx="4953000" cy="1491600"/>
          </a:xfrm>
          <a:prstGeom prst="rect">
            <a:avLst/>
          </a:prstGeom>
          <a:noFill/>
          <a:ln>
            <a:noFill/>
          </a:ln>
        </p:spPr>
      </p:sp>
      <p:sp>
        <p:nvSpPr>
          <p:cNvPr id="2097" name="Google Shape;2097;g189d6b3718f_0_208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98" name="Google Shape;2098;g189d6b3718f_0_2081"/>
          <p:cNvSpPr/>
          <p:nvPr>
            <p:ph idx="4" type="pic"/>
          </p:nvPr>
        </p:nvSpPr>
        <p:spPr>
          <a:xfrm>
            <a:off x="1140900" y="4864250"/>
            <a:ext cx="4953000" cy="1491600"/>
          </a:xfrm>
          <a:prstGeom prst="rect">
            <a:avLst/>
          </a:prstGeom>
          <a:noFill/>
          <a:ln>
            <a:noFill/>
          </a:ln>
        </p:spPr>
      </p:sp>
      <p:sp>
        <p:nvSpPr>
          <p:cNvPr id="2099" name="Google Shape;2099;g189d6b3718f_0_208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00" name="Google Shape;2100;g189d6b3718f_0_208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101" name="Google Shape;2101;g189d6b3718f_0_208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6">
  <p:cSld name="28_Blank_1_1_1_1_1_1_9">
    <p:spTree>
      <p:nvGrpSpPr>
        <p:cNvPr id="2102" name="Shape 2102"/>
        <p:cNvGrpSpPr/>
        <p:nvPr/>
      </p:nvGrpSpPr>
      <p:grpSpPr>
        <a:xfrm>
          <a:off x="0" y="0"/>
          <a:ext cx="0" cy="0"/>
          <a:chOff x="0" y="0"/>
          <a:chExt cx="0" cy="0"/>
        </a:xfrm>
      </p:grpSpPr>
      <p:pic>
        <p:nvPicPr>
          <p:cNvPr id="2103" name="Google Shape;2103;g189d6b3718f_0_209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04" name="Google Shape;2104;g189d6b3718f_0_209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05" name="Google Shape;2105;g189d6b3718f_0_209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06" name="Google Shape;2106;g189d6b3718f_0_209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07" name="Google Shape;2107;g189d6b3718f_0_209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08" name="Google Shape;2108;g189d6b3718f_0_2093"/>
          <p:cNvSpPr/>
          <p:nvPr>
            <p:ph idx="3" type="pic"/>
          </p:nvPr>
        </p:nvSpPr>
        <p:spPr>
          <a:xfrm>
            <a:off x="3686431" y="1749300"/>
            <a:ext cx="2409600" cy="2136900"/>
          </a:xfrm>
          <a:prstGeom prst="rect">
            <a:avLst/>
          </a:prstGeom>
          <a:noFill/>
          <a:ln>
            <a:noFill/>
          </a:ln>
        </p:spPr>
      </p:sp>
      <p:sp>
        <p:nvSpPr>
          <p:cNvPr id="2109" name="Google Shape;2109;g189d6b3718f_0_2093"/>
          <p:cNvSpPr/>
          <p:nvPr>
            <p:ph idx="4" type="pic"/>
          </p:nvPr>
        </p:nvSpPr>
        <p:spPr>
          <a:xfrm>
            <a:off x="3686431" y="4035300"/>
            <a:ext cx="2409600" cy="2136900"/>
          </a:xfrm>
          <a:prstGeom prst="rect">
            <a:avLst/>
          </a:prstGeom>
          <a:noFill/>
          <a:ln>
            <a:noFill/>
          </a:ln>
        </p:spPr>
      </p:sp>
      <p:sp>
        <p:nvSpPr>
          <p:cNvPr id="2110" name="Google Shape;2110;g189d6b3718f_0_2093"/>
          <p:cNvSpPr/>
          <p:nvPr>
            <p:ph idx="5" type="pic"/>
          </p:nvPr>
        </p:nvSpPr>
        <p:spPr>
          <a:xfrm>
            <a:off x="1143000" y="1752600"/>
            <a:ext cx="2409600" cy="2136900"/>
          </a:xfrm>
          <a:prstGeom prst="rect">
            <a:avLst/>
          </a:prstGeom>
          <a:noFill/>
          <a:ln>
            <a:noFill/>
          </a:ln>
        </p:spPr>
      </p:sp>
      <p:sp>
        <p:nvSpPr>
          <p:cNvPr id="2111" name="Google Shape;2111;g189d6b3718f_0_2093"/>
          <p:cNvSpPr/>
          <p:nvPr>
            <p:ph idx="6" type="pic"/>
          </p:nvPr>
        </p:nvSpPr>
        <p:spPr>
          <a:xfrm>
            <a:off x="1143000" y="4038600"/>
            <a:ext cx="2409600" cy="2136900"/>
          </a:xfrm>
          <a:prstGeom prst="rect">
            <a:avLst/>
          </a:prstGeom>
          <a:noFill/>
          <a:ln>
            <a:noFill/>
          </a:ln>
        </p:spPr>
      </p:sp>
      <p:pic>
        <p:nvPicPr>
          <p:cNvPr id="2112" name="Google Shape;2112;g189d6b3718f_0_209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7">
  <p:cSld name="28_Blank_1_1_1_1_1_1_1_8">
    <p:spTree>
      <p:nvGrpSpPr>
        <p:cNvPr id="2113" name="Shape 2113"/>
        <p:cNvGrpSpPr/>
        <p:nvPr/>
      </p:nvGrpSpPr>
      <p:grpSpPr>
        <a:xfrm>
          <a:off x="0" y="0"/>
          <a:ext cx="0" cy="0"/>
          <a:chOff x="0" y="0"/>
          <a:chExt cx="0" cy="0"/>
        </a:xfrm>
      </p:grpSpPr>
      <p:pic>
        <p:nvPicPr>
          <p:cNvPr id="2114" name="Google Shape;2114;g189d6b3718f_0_210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15" name="Google Shape;2115;g189d6b3718f_0_21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16" name="Google Shape;2116;g189d6b3718f_0_21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17" name="Google Shape;2117;g189d6b3718f_0_2104"/>
          <p:cNvSpPr/>
          <p:nvPr>
            <p:ph idx="2" type="pic"/>
          </p:nvPr>
        </p:nvSpPr>
        <p:spPr>
          <a:xfrm>
            <a:off x="1140001" y="1972500"/>
            <a:ext cx="9912000" cy="4123500"/>
          </a:xfrm>
          <a:prstGeom prst="rect">
            <a:avLst/>
          </a:prstGeom>
          <a:noFill/>
          <a:ln>
            <a:noFill/>
          </a:ln>
        </p:spPr>
      </p:sp>
      <p:pic>
        <p:nvPicPr>
          <p:cNvPr id="2118" name="Google Shape;2118;g189d6b3718f_0_21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p:cSld name="23_Blank_1">
    <p:spTree>
      <p:nvGrpSpPr>
        <p:cNvPr id="2119" name="Shape 2119"/>
        <p:cNvGrpSpPr/>
        <p:nvPr/>
      </p:nvGrpSpPr>
      <p:grpSpPr>
        <a:xfrm>
          <a:off x="0" y="0"/>
          <a:ext cx="0" cy="0"/>
          <a:chOff x="0" y="0"/>
          <a:chExt cx="0" cy="0"/>
        </a:xfrm>
      </p:grpSpPr>
      <p:pic>
        <p:nvPicPr>
          <p:cNvPr id="2120" name="Google Shape;2120;g189d6b3718f_0_2110"/>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121" name="Google Shape;2121;g189d6b3718f_0_211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22" name="Google Shape;2122;g189d6b3718f_0_211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123" name="Google Shape;2123;g189d6b3718f_0_211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4" name="Google Shape;2124;g189d6b3718f_0_21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25" name="Google Shape;2125;g189d6b3718f_0_211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1">
  <p:cSld name="28_Blank_1_1_3_7">
    <p:spTree>
      <p:nvGrpSpPr>
        <p:cNvPr id="2126" name="Shape 2126"/>
        <p:cNvGrpSpPr/>
        <p:nvPr/>
      </p:nvGrpSpPr>
      <p:grpSpPr>
        <a:xfrm>
          <a:off x="0" y="0"/>
          <a:ext cx="0" cy="0"/>
          <a:chOff x="0" y="0"/>
          <a:chExt cx="0" cy="0"/>
        </a:xfrm>
      </p:grpSpPr>
      <p:pic>
        <p:nvPicPr>
          <p:cNvPr id="2127" name="Google Shape;2127;g189d6b3718f_0_211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28" name="Google Shape;2128;g189d6b3718f_0_211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29" name="Google Shape;2129;g189d6b3718f_0_211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0" name="Google Shape;2130;g189d6b3718f_0_21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31" name="Google Shape;2131;g189d6b3718f_0_211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32" name="Google Shape;2132;g189d6b3718f_0_211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133" name="Google Shape;2133;g189d6b3718f_0_211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2">
  <p:cSld name="28_Blank_1_1_2_7">
    <p:spTree>
      <p:nvGrpSpPr>
        <p:cNvPr id="2134" name="Shape 2134"/>
        <p:cNvGrpSpPr/>
        <p:nvPr/>
      </p:nvGrpSpPr>
      <p:grpSpPr>
        <a:xfrm>
          <a:off x="0" y="0"/>
          <a:ext cx="0" cy="0"/>
          <a:chOff x="0" y="0"/>
          <a:chExt cx="0" cy="0"/>
        </a:xfrm>
      </p:grpSpPr>
      <p:pic>
        <p:nvPicPr>
          <p:cNvPr id="2135" name="Google Shape;2135;g189d6b3718f_0_212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36" name="Google Shape;2136;g189d6b3718f_0_212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37" name="Google Shape;2137;g189d6b3718f_0_212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8" name="Google Shape;2138;g189d6b3718f_0_21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39" name="Google Shape;2139;g189d6b3718f_0_212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40" name="Google Shape;2140;g189d6b3718f_0_212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141" name="Google Shape;2141;g189d6b3718f_0_2125"/>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142" name="Google Shape;2142;g189d6b3718f_0_212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3">
  <p:cSld name="28_Blank_1_1_1_7">
    <p:spTree>
      <p:nvGrpSpPr>
        <p:cNvPr id="2143" name="Shape 2143"/>
        <p:cNvGrpSpPr/>
        <p:nvPr/>
      </p:nvGrpSpPr>
      <p:grpSpPr>
        <a:xfrm>
          <a:off x="0" y="0"/>
          <a:ext cx="0" cy="0"/>
          <a:chOff x="0" y="0"/>
          <a:chExt cx="0" cy="0"/>
        </a:xfrm>
      </p:grpSpPr>
      <p:pic>
        <p:nvPicPr>
          <p:cNvPr id="2144" name="Google Shape;2144;g189d6b3718f_0_213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45" name="Google Shape;2145;g189d6b3718f_0_2134"/>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46" name="Google Shape;2146;g189d6b3718f_0_213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7" name="Google Shape;2147;g189d6b3718f_0_21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48" name="Google Shape;2148;g189d6b3718f_0_213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49" name="Google Shape;2149;g189d6b3718f_0_2134"/>
          <p:cNvSpPr/>
          <p:nvPr>
            <p:ph idx="3" type="pic"/>
          </p:nvPr>
        </p:nvSpPr>
        <p:spPr>
          <a:xfrm>
            <a:off x="1122001" y="1972500"/>
            <a:ext cx="4974000" cy="4123500"/>
          </a:xfrm>
          <a:prstGeom prst="rect">
            <a:avLst/>
          </a:prstGeom>
          <a:noFill/>
          <a:ln>
            <a:noFill/>
          </a:ln>
        </p:spPr>
      </p:sp>
      <p:sp>
        <p:nvSpPr>
          <p:cNvPr id="2150" name="Google Shape;2150;g189d6b3718f_0_213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151" name="Google Shape;2151;g189d6b3718f_0_213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4">
  <p:cSld name="28_Blank_1_1_1_1_1_9">
    <p:spTree>
      <p:nvGrpSpPr>
        <p:cNvPr id="2152" name="Shape 2152"/>
        <p:cNvGrpSpPr/>
        <p:nvPr/>
      </p:nvGrpSpPr>
      <p:grpSpPr>
        <a:xfrm>
          <a:off x="0" y="0"/>
          <a:ext cx="0" cy="0"/>
          <a:chOff x="0" y="0"/>
          <a:chExt cx="0" cy="0"/>
        </a:xfrm>
      </p:grpSpPr>
      <p:pic>
        <p:nvPicPr>
          <p:cNvPr id="2153" name="Google Shape;2153;g189d6b3718f_0_21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54" name="Google Shape;2154;g189d6b3718f_0_214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55" name="Google Shape;2155;g189d6b3718f_0_21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56" name="Google Shape;2156;g189d6b3718f_0_21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57" name="Google Shape;2157;g189d6b3718f_0_2143"/>
          <p:cNvSpPr/>
          <p:nvPr>
            <p:ph idx="2" type="pic"/>
          </p:nvPr>
        </p:nvSpPr>
        <p:spPr>
          <a:xfrm>
            <a:off x="1143000" y="1749300"/>
            <a:ext cx="4953000" cy="2136900"/>
          </a:xfrm>
          <a:prstGeom prst="rect">
            <a:avLst/>
          </a:prstGeom>
          <a:noFill/>
          <a:ln>
            <a:noFill/>
          </a:ln>
        </p:spPr>
      </p:sp>
      <p:sp>
        <p:nvSpPr>
          <p:cNvPr id="2158" name="Google Shape;2158;g189d6b3718f_0_2143"/>
          <p:cNvSpPr/>
          <p:nvPr>
            <p:ph idx="3" type="pic"/>
          </p:nvPr>
        </p:nvSpPr>
        <p:spPr>
          <a:xfrm>
            <a:off x="1143000" y="4035300"/>
            <a:ext cx="4953000" cy="2136900"/>
          </a:xfrm>
          <a:prstGeom prst="rect">
            <a:avLst/>
          </a:prstGeom>
          <a:noFill/>
          <a:ln>
            <a:noFill/>
          </a:ln>
        </p:spPr>
      </p:sp>
      <p:sp>
        <p:nvSpPr>
          <p:cNvPr id="2159" name="Google Shape;2159;g189d6b3718f_0_214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60" name="Google Shape;2160;g189d6b3718f_0_214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161" name="Google Shape;2161;g189d6b3718f_0_21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5">
  <p:cSld name="28_Blank_1_1_1_1_1_2_7">
    <p:spTree>
      <p:nvGrpSpPr>
        <p:cNvPr id="2162" name="Shape 2162"/>
        <p:cNvGrpSpPr/>
        <p:nvPr/>
      </p:nvGrpSpPr>
      <p:grpSpPr>
        <a:xfrm>
          <a:off x="0" y="0"/>
          <a:ext cx="0" cy="0"/>
          <a:chOff x="0" y="0"/>
          <a:chExt cx="0" cy="0"/>
        </a:xfrm>
      </p:grpSpPr>
      <p:pic>
        <p:nvPicPr>
          <p:cNvPr id="2163" name="Google Shape;2163;g189d6b3718f_0_215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64" name="Google Shape;2164;g189d6b3718f_0_215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65" name="Google Shape;2165;g189d6b3718f_0_21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66" name="Google Shape;2166;g189d6b3718f_0_21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67" name="Google Shape;2167;g189d6b3718f_0_2153"/>
          <p:cNvSpPr/>
          <p:nvPr>
            <p:ph idx="2" type="pic"/>
          </p:nvPr>
        </p:nvSpPr>
        <p:spPr>
          <a:xfrm>
            <a:off x="1141950" y="1673100"/>
            <a:ext cx="4953000" cy="1491600"/>
          </a:xfrm>
          <a:prstGeom prst="rect">
            <a:avLst/>
          </a:prstGeom>
          <a:noFill/>
          <a:ln>
            <a:noFill/>
          </a:ln>
        </p:spPr>
      </p:sp>
      <p:sp>
        <p:nvSpPr>
          <p:cNvPr id="2168" name="Google Shape;2168;g189d6b3718f_0_2153"/>
          <p:cNvSpPr/>
          <p:nvPr>
            <p:ph idx="3" type="pic"/>
          </p:nvPr>
        </p:nvSpPr>
        <p:spPr>
          <a:xfrm>
            <a:off x="1141950" y="3268673"/>
            <a:ext cx="4953000" cy="1491600"/>
          </a:xfrm>
          <a:prstGeom prst="rect">
            <a:avLst/>
          </a:prstGeom>
          <a:noFill/>
          <a:ln>
            <a:noFill/>
          </a:ln>
        </p:spPr>
      </p:sp>
      <p:sp>
        <p:nvSpPr>
          <p:cNvPr id="2169" name="Google Shape;2169;g189d6b3718f_0_215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70" name="Google Shape;2170;g189d6b3718f_0_2153"/>
          <p:cNvSpPr/>
          <p:nvPr>
            <p:ph idx="4" type="pic"/>
          </p:nvPr>
        </p:nvSpPr>
        <p:spPr>
          <a:xfrm>
            <a:off x="1140900" y="4864250"/>
            <a:ext cx="4953000" cy="1491600"/>
          </a:xfrm>
          <a:prstGeom prst="rect">
            <a:avLst/>
          </a:prstGeom>
          <a:noFill/>
          <a:ln>
            <a:noFill/>
          </a:ln>
        </p:spPr>
      </p:sp>
      <p:sp>
        <p:nvSpPr>
          <p:cNvPr id="2171" name="Google Shape;2171;g189d6b3718f_0_215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72" name="Google Shape;2172;g189d6b3718f_0_215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173" name="Google Shape;2173;g189d6b3718f_0_215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5">
  <p:cSld name="7_Title Only_4_9">
    <p:spTree>
      <p:nvGrpSpPr>
        <p:cNvPr id="178" name="Shape 178"/>
        <p:cNvGrpSpPr/>
        <p:nvPr/>
      </p:nvGrpSpPr>
      <p:grpSpPr>
        <a:xfrm>
          <a:off x="0" y="0"/>
          <a:ext cx="0" cy="0"/>
          <a:chOff x="0" y="0"/>
          <a:chExt cx="0" cy="0"/>
        </a:xfrm>
      </p:grpSpPr>
      <p:pic>
        <p:nvPicPr>
          <p:cNvPr id="179" name="Google Shape;179;g189d6b3718f_0_169"/>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80" name="Google Shape;180;g189d6b3718f_0_1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1" name="Google Shape;181;g189d6b3718f_0_16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82" name="Google Shape;182;g189d6b3718f_0_1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83" name="Google Shape;183;g189d6b3718f_0_169"/>
          <p:cNvSpPr/>
          <p:nvPr>
            <p:ph idx="2" type="pic"/>
          </p:nvPr>
        </p:nvSpPr>
        <p:spPr>
          <a:xfrm>
            <a:off x="1141950" y="1673100"/>
            <a:ext cx="4953000" cy="1491600"/>
          </a:xfrm>
          <a:prstGeom prst="rect">
            <a:avLst/>
          </a:prstGeom>
          <a:noFill/>
          <a:ln>
            <a:noFill/>
          </a:ln>
        </p:spPr>
      </p:sp>
      <p:sp>
        <p:nvSpPr>
          <p:cNvPr id="184" name="Google Shape;184;g189d6b3718f_0_169"/>
          <p:cNvSpPr/>
          <p:nvPr>
            <p:ph idx="3" type="pic"/>
          </p:nvPr>
        </p:nvSpPr>
        <p:spPr>
          <a:xfrm>
            <a:off x="1141950" y="3268673"/>
            <a:ext cx="4953000" cy="1491600"/>
          </a:xfrm>
          <a:prstGeom prst="rect">
            <a:avLst/>
          </a:prstGeom>
          <a:noFill/>
          <a:ln>
            <a:noFill/>
          </a:ln>
        </p:spPr>
      </p:sp>
      <p:sp>
        <p:nvSpPr>
          <p:cNvPr id="185" name="Google Shape;185;g189d6b3718f_0_16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86" name="Google Shape;186;g189d6b3718f_0_169"/>
          <p:cNvSpPr/>
          <p:nvPr>
            <p:ph idx="4" type="pic"/>
          </p:nvPr>
        </p:nvSpPr>
        <p:spPr>
          <a:xfrm>
            <a:off x="1140900" y="4864250"/>
            <a:ext cx="4953000" cy="1491600"/>
          </a:xfrm>
          <a:prstGeom prst="rect">
            <a:avLst/>
          </a:prstGeom>
          <a:noFill/>
          <a:ln>
            <a:noFill/>
          </a:ln>
        </p:spPr>
      </p:sp>
      <p:sp>
        <p:nvSpPr>
          <p:cNvPr id="187" name="Google Shape;187;g189d6b3718f_0_16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88" name="Google Shape;188;g189d6b3718f_0_16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6">
  <p:cSld name="28_Blank_1_1_1_1_1_1_8">
    <p:spTree>
      <p:nvGrpSpPr>
        <p:cNvPr id="2174" name="Shape 2174"/>
        <p:cNvGrpSpPr/>
        <p:nvPr/>
      </p:nvGrpSpPr>
      <p:grpSpPr>
        <a:xfrm>
          <a:off x="0" y="0"/>
          <a:ext cx="0" cy="0"/>
          <a:chOff x="0" y="0"/>
          <a:chExt cx="0" cy="0"/>
        </a:xfrm>
      </p:grpSpPr>
      <p:pic>
        <p:nvPicPr>
          <p:cNvPr id="2175" name="Google Shape;2175;g189d6b3718f_0_216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76" name="Google Shape;2176;g189d6b3718f_0_21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77" name="Google Shape;2177;g189d6b3718f_0_21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78" name="Google Shape;2178;g189d6b3718f_0_216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79" name="Google Shape;2179;g189d6b3718f_0_216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80" name="Google Shape;2180;g189d6b3718f_0_2165"/>
          <p:cNvSpPr/>
          <p:nvPr>
            <p:ph idx="3" type="pic"/>
          </p:nvPr>
        </p:nvSpPr>
        <p:spPr>
          <a:xfrm>
            <a:off x="3686431" y="1749300"/>
            <a:ext cx="2409600" cy="2136900"/>
          </a:xfrm>
          <a:prstGeom prst="rect">
            <a:avLst/>
          </a:prstGeom>
          <a:noFill/>
          <a:ln>
            <a:noFill/>
          </a:ln>
        </p:spPr>
      </p:sp>
      <p:sp>
        <p:nvSpPr>
          <p:cNvPr id="2181" name="Google Shape;2181;g189d6b3718f_0_2165"/>
          <p:cNvSpPr/>
          <p:nvPr>
            <p:ph idx="4" type="pic"/>
          </p:nvPr>
        </p:nvSpPr>
        <p:spPr>
          <a:xfrm>
            <a:off x="3686431" y="4035300"/>
            <a:ext cx="2409600" cy="2136900"/>
          </a:xfrm>
          <a:prstGeom prst="rect">
            <a:avLst/>
          </a:prstGeom>
          <a:noFill/>
          <a:ln>
            <a:noFill/>
          </a:ln>
        </p:spPr>
      </p:sp>
      <p:sp>
        <p:nvSpPr>
          <p:cNvPr id="2182" name="Google Shape;2182;g189d6b3718f_0_2165"/>
          <p:cNvSpPr/>
          <p:nvPr>
            <p:ph idx="5" type="pic"/>
          </p:nvPr>
        </p:nvSpPr>
        <p:spPr>
          <a:xfrm>
            <a:off x="1143000" y="1752600"/>
            <a:ext cx="2409600" cy="2136900"/>
          </a:xfrm>
          <a:prstGeom prst="rect">
            <a:avLst/>
          </a:prstGeom>
          <a:noFill/>
          <a:ln>
            <a:noFill/>
          </a:ln>
        </p:spPr>
      </p:sp>
      <p:sp>
        <p:nvSpPr>
          <p:cNvPr id="2183" name="Google Shape;2183;g189d6b3718f_0_2165"/>
          <p:cNvSpPr/>
          <p:nvPr>
            <p:ph idx="6" type="pic"/>
          </p:nvPr>
        </p:nvSpPr>
        <p:spPr>
          <a:xfrm>
            <a:off x="1143000" y="4038600"/>
            <a:ext cx="2409600" cy="2136900"/>
          </a:xfrm>
          <a:prstGeom prst="rect">
            <a:avLst/>
          </a:prstGeom>
          <a:noFill/>
          <a:ln>
            <a:noFill/>
          </a:ln>
        </p:spPr>
      </p:sp>
      <p:pic>
        <p:nvPicPr>
          <p:cNvPr id="2184" name="Google Shape;2184;g189d6b3718f_0_216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7">
  <p:cSld name="28_Blank_1_1_1_1_1_1_1_7">
    <p:spTree>
      <p:nvGrpSpPr>
        <p:cNvPr id="2185" name="Shape 2185"/>
        <p:cNvGrpSpPr/>
        <p:nvPr/>
      </p:nvGrpSpPr>
      <p:grpSpPr>
        <a:xfrm>
          <a:off x="0" y="0"/>
          <a:ext cx="0" cy="0"/>
          <a:chOff x="0" y="0"/>
          <a:chExt cx="0" cy="0"/>
        </a:xfrm>
      </p:grpSpPr>
      <p:pic>
        <p:nvPicPr>
          <p:cNvPr id="2186" name="Google Shape;2186;g189d6b3718f_0_217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87" name="Google Shape;2187;g189d6b3718f_0_21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88" name="Google Shape;2188;g189d6b3718f_0_21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89" name="Google Shape;2189;g189d6b3718f_0_2176"/>
          <p:cNvSpPr/>
          <p:nvPr>
            <p:ph idx="2" type="pic"/>
          </p:nvPr>
        </p:nvSpPr>
        <p:spPr>
          <a:xfrm>
            <a:off x="1140001" y="1972500"/>
            <a:ext cx="9912000" cy="4123500"/>
          </a:xfrm>
          <a:prstGeom prst="rect">
            <a:avLst/>
          </a:prstGeom>
          <a:noFill/>
          <a:ln>
            <a:noFill/>
          </a:ln>
        </p:spPr>
      </p:sp>
      <p:pic>
        <p:nvPicPr>
          <p:cNvPr id="2190" name="Google Shape;2190;g189d6b3718f_0_21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p:cSld name="27_Blank_1">
    <p:spTree>
      <p:nvGrpSpPr>
        <p:cNvPr id="2191" name="Shape 2191"/>
        <p:cNvGrpSpPr/>
        <p:nvPr/>
      </p:nvGrpSpPr>
      <p:grpSpPr>
        <a:xfrm>
          <a:off x="0" y="0"/>
          <a:ext cx="0" cy="0"/>
          <a:chOff x="0" y="0"/>
          <a:chExt cx="0" cy="0"/>
        </a:xfrm>
      </p:grpSpPr>
      <p:pic>
        <p:nvPicPr>
          <p:cNvPr id="2192" name="Google Shape;2192;g189d6b3718f_0_2182"/>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193" name="Google Shape;2193;g189d6b3718f_0_218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94" name="Google Shape;2194;g189d6b3718f_0_218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195" name="Google Shape;2195;g189d6b3718f_0_2182"/>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6" name="Google Shape;2196;g189d6b3718f_0_21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97" name="Google Shape;2197;g189d6b3718f_0_218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1">
  <p:cSld name="28_Blank_1_1_3_6">
    <p:spTree>
      <p:nvGrpSpPr>
        <p:cNvPr id="2198" name="Shape 2198"/>
        <p:cNvGrpSpPr/>
        <p:nvPr/>
      </p:nvGrpSpPr>
      <p:grpSpPr>
        <a:xfrm>
          <a:off x="0" y="0"/>
          <a:ext cx="0" cy="0"/>
          <a:chOff x="0" y="0"/>
          <a:chExt cx="0" cy="0"/>
        </a:xfrm>
      </p:grpSpPr>
      <p:pic>
        <p:nvPicPr>
          <p:cNvPr id="2199" name="Google Shape;2199;g189d6b3718f_0_2189"/>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00" name="Google Shape;2200;g189d6b3718f_0_218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1" name="Google Shape;2201;g189d6b3718f_0_21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02" name="Google Shape;2202;g189d6b3718f_0_218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03" name="Google Shape;2203;g189d6b3718f_0_218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204" name="Google Shape;2204;g189d6b3718f_0_2189"/>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205" name="Google Shape;2205;g189d6b3718f_0_21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2">
  <p:cSld name="28_Blank_1_1_2_6">
    <p:spTree>
      <p:nvGrpSpPr>
        <p:cNvPr id="2206" name="Shape 2206"/>
        <p:cNvGrpSpPr/>
        <p:nvPr/>
      </p:nvGrpSpPr>
      <p:grpSpPr>
        <a:xfrm>
          <a:off x="0" y="0"/>
          <a:ext cx="0" cy="0"/>
          <a:chOff x="0" y="0"/>
          <a:chExt cx="0" cy="0"/>
        </a:xfrm>
      </p:grpSpPr>
      <p:pic>
        <p:nvPicPr>
          <p:cNvPr id="2207" name="Google Shape;2207;g189d6b3718f_0_219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08" name="Google Shape;2208;g189d6b3718f_0_219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09" name="Google Shape;2209;g189d6b3718f_0_219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0" name="Google Shape;2210;g189d6b3718f_0_21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11" name="Google Shape;2211;g189d6b3718f_0_219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12" name="Google Shape;2212;g189d6b3718f_0_219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13" name="Google Shape;2213;g189d6b3718f_0_2197"/>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214" name="Google Shape;2214;g189d6b3718f_0_219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3">
  <p:cSld name="28_Blank_1_1_1_6">
    <p:spTree>
      <p:nvGrpSpPr>
        <p:cNvPr id="2215" name="Shape 2215"/>
        <p:cNvGrpSpPr/>
        <p:nvPr/>
      </p:nvGrpSpPr>
      <p:grpSpPr>
        <a:xfrm>
          <a:off x="0" y="0"/>
          <a:ext cx="0" cy="0"/>
          <a:chOff x="0" y="0"/>
          <a:chExt cx="0" cy="0"/>
        </a:xfrm>
      </p:grpSpPr>
      <p:pic>
        <p:nvPicPr>
          <p:cNvPr id="2216" name="Google Shape;2216;g189d6b3718f_0_220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17" name="Google Shape;2217;g189d6b3718f_0_220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18" name="Google Shape;2218;g189d6b3718f_0_220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9" name="Google Shape;2219;g189d6b3718f_0_22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20" name="Google Shape;2220;g189d6b3718f_0_220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21" name="Google Shape;2221;g189d6b3718f_0_2206"/>
          <p:cNvSpPr/>
          <p:nvPr>
            <p:ph idx="3" type="pic"/>
          </p:nvPr>
        </p:nvSpPr>
        <p:spPr>
          <a:xfrm>
            <a:off x="1122001" y="1972500"/>
            <a:ext cx="4974000" cy="4123500"/>
          </a:xfrm>
          <a:prstGeom prst="rect">
            <a:avLst/>
          </a:prstGeom>
          <a:noFill/>
          <a:ln>
            <a:noFill/>
          </a:ln>
        </p:spPr>
      </p:sp>
      <p:sp>
        <p:nvSpPr>
          <p:cNvPr id="2222" name="Google Shape;2222;g189d6b3718f_0_220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223" name="Google Shape;2223;g189d6b3718f_0_220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4">
  <p:cSld name="28_Blank_1_1_1_1_1_8">
    <p:spTree>
      <p:nvGrpSpPr>
        <p:cNvPr id="2224" name="Shape 2224"/>
        <p:cNvGrpSpPr/>
        <p:nvPr/>
      </p:nvGrpSpPr>
      <p:grpSpPr>
        <a:xfrm>
          <a:off x="0" y="0"/>
          <a:ext cx="0" cy="0"/>
          <a:chOff x="0" y="0"/>
          <a:chExt cx="0" cy="0"/>
        </a:xfrm>
      </p:grpSpPr>
      <p:pic>
        <p:nvPicPr>
          <p:cNvPr id="2225" name="Google Shape;2225;g189d6b3718f_0_221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26" name="Google Shape;2226;g189d6b3718f_0_221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27" name="Google Shape;2227;g189d6b3718f_0_22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28" name="Google Shape;2228;g189d6b3718f_0_221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29" name="Google Shape;2229;g189d6b3718f_0_2215"/>
          <p:cNvSpPr/>
          <p:nvPr>
            <p:ph idx="2" type="pic"/>
          </p:nvPr>
        </p:nvSpPr>
        <p:spPr>
          <a:xfrm>
            <a:off x="1143000" y="1749300"/>
            <a:ext cx="4953000" cy="2136900"/>
          </a:xfrm>
          <a:prstGeom prst="rect">
            <a:avLst/>
          </a:prstGeom>
          <a:noFill/>
          <a:ln>
            <a:noFill/>
          </a:ln>
        </p:spPr>
      </p:sp>
      <p:sp>
        <p:nvSpPr>
          <p:cNvPr id="2230" name="Google Shape;2230;g189d6b3718f_0_2215"/>
          <p:cNvSpPr/>
          <p:nvPr>
            <p:ph idx="3" type="pic"/>
          </p:nvPr>
        </p:nvSpPr>
        <p:spPr>
          <a:xfrm>
            <a:off x="1143000" y="4035300"/>
            <a:ext cx="4953000" cy="2136900"/>
          </a:xfrm>
          <a:prstGeom prst="rect">
            <a:avLst/>
          </a:prstGeom>
          <a:noFill/>
          <a:ln>
            <a:noFill/>
          </a:ln>
        </p:spPr>
      </p:sp>
      <p:sp>
        <p:nvSpPr>
          <p:cNvPr id="2231" name="Google Shape;2231;g189d6b3718f_0_221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32" name="Google Shape;2232;g189d6b3718f_0_221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233" name="Google Shape;2233;g189d6b3718f_0_221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5">
  <p:cSld name="28_Blank_1_1_1_1_1_2_6">
    <p:spTree>
      <p:nvGrpSpPr>
        <p:cNvPr id="2234" name="Shape 2234"/>
        <p:cNvGrpSpPr/>
        <p:nvPr/>
      </p:nvGrpSpPr>
      <p:grpSpPr>
        <a:xfrm>
          <a:off x="0" y="0"/>
          <a:ext cx="0" cy="0"/>
          <a:chOff x="0" y="0"/>
          <a:chExt cx="0" cy="0"/>
        </a:xfrm>
      </p:grpSpPr>
      <p:pic>
        <p:nvPicPr>
          <p:cNvPr id="2235" name="Google Shape;2235;g189d6b3718f_0_222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36" name="Google Shape;2236;g189d6b3718f_0_222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37" name="Google Shape;2237;g189d6b3718f_0_22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38" name="Google Shape;2238;g189d6b3718f_0_22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39" name="Google Shape;2239;g189d6b3718f_0_2225"/>
          <p:cNvSpPr/>
          <p:nvPr>
            <p:ph idx="2" type="pic"/>
          </p:nvPr>
        </p:nvSpPr>
        <p:spPr>
          <a:xfrm>
            <a:off x="1141950" y="1673100"/>
            <a:ext cx="4953000" cy="1491600"/>
          </a:xfrm>
          <a:prstGeom prst="rect">
            <a:avLst/>
          </a:prstGeom>
          <a:noFill/>
          <a:ln>
            <a:noFill/>
          </a:ln>
        </p:spPr>
      </p:sp>
      <p:sp>
        <p:nvSpPr>
          <p:cNvPr id="2240" name="Google Shape;2240;g189d6b3718f_0_2225"/>
          <p:cNvSpPr/>
          <p:nvPr>
            <p:ph idx="3" type="pic"/>
          </p:nvPr>
        </p:nvSpPr>
        <p:spPr>
          <a:xfrm>
            <a:off x="1141950" y="3268673"/>
            <a:ext cx="4953000" cy="1491600"/>
          </a:xfrm>
          <a:prstGeom prst="rect">
            <a:avLst/>
          </a:prstGeom>
          <a:noFill/>
          <a:ln>
            <a:noFill/>
          </a:ln>
        </p:spPr>
      </p:sp>
      <p:sp>
        <p:nvSpPr>
          <p:cNvPr id="2241" name="Google Shape;2241;g189d6b3718f_0_222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242" name="Google Shape;2242;g189d6b3718f_0_2225"/>
          <p:cNvSpPr/>
          <p:nvPr>
            <p:ph idx="4" type="pic"/>
          </p:nvPr>
        </p:nvSpPr>
        <p:spPr>
          <a:xfrm>
            <a:off x="1140900" y="4864250"/>
            <a:ext cx="4953000" cy="1491600"/>
          </a:xfrm>
          <a:prstGeom prst="rect">
            <a:avLst/>
          </a:prstGeom>
          <a:noFill/>
          <a:ln>
            <a:noFill/>
          </a:ln>
        </p:spPr>
      </p:sp>
      <p:sp>
        <p:nvSpPr>
          <p:cNvPr id="2243" name="Google Shape;2243;g189d6b3718f_0_222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244" name="Google Shape;2244;g189d6b3718f_0_222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245" name="Google Shape;2245;g189d6b3718f_0_222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6">
  <p:cSld name="28_Blank_1_1_1_1_1_1_7">
    <p:spTree>
      <p:nvGrpSpPr>
        <p:cNvPr id="2246" name="Shape 2246"/>
        <p:cNvGrpSpPr/>
        <p:nvPr/>
      </p:nvGrpSpPr>
      <p:grpSpPr>
        <a:xfrm>
          <a:off x="0" y="0"/>
          <a:ext cx="0" cy="0"/>
          <a:chOff x="0" y="0"/>
          <a:chExt cx="0" cy="0"/>
        </a:xfrm>
      </p:grpSpPr>
      <p:pic>
        <p:nvPicPr>
          <p:cNvPr id="2247" name="Google Shape;2247;g189d6b3718f_0_223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248" name="Google Shape;2248;g189d6b3718f_0_2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49" name="Google Shape;2249;g189d6b3718f_0_22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50" name="Google Shape;2250;g189d6b3718f_0_223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51" name="Google Shape;2251;g189d6b3718f_0_223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52" name="Google Shape;2252;g189d6b3718f_0_2237"/>
          <p:cNvSpPr/>
          <p:nvPr>
            <p:ph idx="3" type="pic"/>
          </p:nvPr>
        </p:nvSpPr>
        <p:spPr>
          <a:xfrm>
            <a:off x="3686431" y="1749300"/>
            <a:ext cx="2409600" cy="2136900"/>
          </a:xfrm>
          <a:prstGeom prst="rect">
            <a:avLst/>
          </a:prstGeom>
          <a:noFill/>
          <a:ln>
            <a:noFill/>
          </a:ln>
        </p:spPr>
      </p:sp>
      <p:sp>
        <p:nvSpPr>
          <p:cNvPr id="2253" name="Google Shape;2253;g189d6b3718f_0_2237"/>
          <p:cNvSpPr/>
          <p:nvPr>
            <p:ph idx="4" type="pic"/>
          </p:nvPr>
        </p:nvSpPr>
        <p:spPr>
          <a:xfrm>
            <a:off x="3686431" y="4035300"/>
            <a:ext cx="2409600" cy="2136900"/>
          </a:xfrm>
          <a:prstGeom prst="rect">
            <a:avLst/>
          </a:prstGeom>
          <a:noFill/>
          <a:ln>
            <a:noFill/>
          </a:ln>
        </p:spPr>
      </p:sp>
      <p:sp>
        <p:nvSpPr>
          <p:cNvPr id="2254" name="Google Shape;2254;g189d6b3718f_0_2237"/>
          <p:cNvSpPr/>
          <p:nvPr>
            <p:ph idx="5" type="pic"/>
          </p:nvPr>
        </p:nvSpPr>
        <p:spPr>
          <a:xfrm>
            <a:off x="1143000" y="1752600"/>
            <a:ext cx="2409600" cy="2136900"/>
          </a:xfrm>
          <a:prstGeom prst="rect">
            <a:avLst/>
          </a:prstGeom>
          <a:noFill/>
          <a:ln>
            <a:noFill/>
          </a:ln>
        </p:spPr>
      </p:sp>
      <p:sp>
        <p:nvSpPr>
          <p:cNvPr id="2255" name="Google Shape;2255;g189d6b3718f_0_2237"/>
          <p:cNvSpPr/>
          <p:nvPr>
            <p:ph idx="6" type="pic"/>
          </p:nvPr>
        </p:nvSpPr>
        <p:spPr>
          <a:xfrm>
            <a:off x="1143000" y="4038600"/>
            <a:ext cx="2409600" cy="2136900"/>
          </a:xfrm>
          <a:prstGeom prst="rect">
            <a:avLst/>
          </a:prstGeom>
          <a:noFill/>
          <a:ln>
            <a:noFill/>
          </a:ln>
        </p:spPr>
      </p:sp>
      <p:pic>
        <p:nvPicPr>
          <p:cNvPr id="2256" name="Google Shape;2256;g189d6b3718f_0_22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7">
  <p:cSld name="28_Blank_1_1_1_1_1_1_1_6">
    <p:spTree>
      <p:nvGrpSpPr>
        <p:cNvPr id="2257" name="Shape 2257"/>
        <p:cNvGrpSpPr/>
        <p:nvPr/>
      </p:nvGrpSpPr>
      <p:grpSpPr>
        <a:xfrm>
          <a:off x="0" y="0"/>
          <a:ext cx="0" cy="0"/>
          <a:chOff x="0" y="0"/>
          <a:chExt cx="0" cy="0"/>
        </a:xfrm>
      </p:grpSpPr>
      <p:pic>
        <p:nvPicPr>
          <p:cNvPr id="2258" name="Google Shape;2258;g189d6b3718f_0_224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259" name="Google Shape;2259;g189d6b3718f_0_22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60" name="Google Shape;2260;g189d6b3718f_0_22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61" name="Google Shape;2261;g189d6b3718f_0_2248"/>
          <p:cNvSpPr/>
          <p:nvPr>
            <p:ph idx="2" type="pic"/>
          </p:nvPr>
        </p:nvSpPr>
        <p:spPr>
          <a:xfrm>
            <a:off x="1140001" y="1972500"/>
            <a:ext cx="9912000" cy="4123500"/>
          </a:xfrm>
          <a:prstGeom prst="rect">
            <a:avLst/>
          </a:prstGeom>
          <a:noFill/>
          <a:ln>
            <a:noFill/>
          </a:ln>
        </p:spPr>
      </p:sp>
      <p:pic>
        <p:nvPicPr>
          <p:cNvPr id="2262" name="Google Shape;2262;g189d6b3718f_0_22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6">
  <p:cSld name="7_Title Only_5_9">
    <p:spTree>
      <p:nvGrpSpPr>
        <p:cNvPr id="189" name="Shape 189"/>
        <p:cNvGrpSpPr/>
        <p:nvPr/>
      </p:nvGrpSpPr>
      <p:grpSpPr>
        <a:xfrm>
          <a:off x="0" y="0"/>
          <a:ext cx="0" cy="0"/>
          <a:chOff x="0" y="0"/>
          <a:chExt cx="0" cy="0"/>
        </a:xfrm>
      </p:grpSpPr>
      <p:pic>
        <p:nvPicPr>
          <p:cNvPr id="190" name="Google Shape;190;g189d6b3718f_0_180"/>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91" name="Google Shape;191;g189d6b3718f_0_1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2" name="Google Shape;192;g189d6b3718f_0_18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93" name="Google Shape;193;g189d6b3718f_0_1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4" name="Google Shape;194;g189d6b3718f_0_180"/>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95" name="Google Shape;195;g189d6b3718f_0_180"/>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96" name="Google Shape;196;g189d6b3718f_0_180"/>
          <p:cNvSpPr/>
          <p:nvPr>
            <p:ph idx="3" type="pic"/>
          </p:nvPr>
        </p:nvSpPr>
        <p:spPr>
          <a:xfrm>
            <a:off x="3686431" y="1749300"/>
            <a:ext cx="2409600" cy="2136900"/>
          </a:xfrm>
          <a:prstGeom prst="rect">
            <a:avLst/>
          </a:prstGeom>
          <a:noFill/>
          <a:ln>
            <a:noFill/>
          </a:ln>
        </p:spPr>
      </p:sp>
      <p:sp>
        <p:nvSpPr>
          <p:cNvPr id="197" name="Google Shape;197;g189d6b3718f_0_180"/>
          <p:cNvSpPr/>
          <p:nvPr>
            <p:ph idx="4" type="pic"/>
          </p:nvPr>
        </p:nvSpPr>
        <p:spPr>
          <a:xfrm>
            <a:off x="3686431" y="4035300"/>
            <a:ext cx="2409600" cy="2136900"/>
          </a:xfrm>
          <a:prstGeom prst="rect">
            <a:avLst/>
          </a:prstGeom>
          <a:noFill/>
          <a:ln>
            <a:noFill/>
          </a:ln>
        </p:spPr>
      </p:sp>
      <p:sp>
        <p:nvSpPr>
          <p:cNvPr id="198" name="Google Shape;198;g189d6b3718f_0_180"/>
          <p:cNvSpPr/>
          <p:nvPr>
            <p:ph idx="5" type="pic"/>
          </p:nvPr>
        </p:nvSpPr>
        <p:spPr>
          <a:xfrm>
            <a:off x="1143000" y="1752600"/>
            <a:ext cx="2409600" cy="2136900"/>
          </a:xfrm>
          <a:prstGeom prst="rect">
            <a:avLst/>
          </a:prstGeom>
          <a:noFill/>
          <a:ln>
            <a:noFill/>
          </a:ln>
        </p:spPr>
      </p:sp>
      <p:sp>
        <p:nvSpPr>
          <p:cNvPr id="199" name="Google Shape;199;g189d6b3718f_0_180"/>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p:cSld name="24_Blank_1">
    <p:spTree>
      <p:nvGrpSpPr>
        <p:cNvPr id="2263" name="Shape 2263"/>
        <p:cNvGrpSpPr/>
        <p:nvPr/>
      </p:nvGrpSpPr>
      <p:grpSpPr>
        <a:xfrm>
          <a:off x="0" y="0"/>
          <a:ext cx="0" cy="0"/>
          <a:chOff x="0" y="0"/>
          <a:chExt cx="0" cy="0"/>
        </a:xfrm>
      </p:grpSpPr>
      <p:pic>
        <p:nvPicPr>
          <p:cNvPr id="2264" name="Google Shape;2264;g189d6b3718f_0_2254"/>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65" name="Google Shape;2265;g189d6b3718f_0_225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266" name="Google Shape;2266;g189d6b3718f_0_225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267" name="Google Shape;2267;g189d6b3718f_0_225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8" name="Google Shape;2268;g189d6b3718f_0_22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69" name="Google Shape;2269;g189d6b3718f_0_225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1">
  <p:cSld name="28_Blank_1_1_3_5">
    <p:spTree>
      <p:nvGrpSpPr>
        <p:cNvPr id="2270" name="Shape 2270"/>
        <p:cNvGrpSpPr/>
        <p:nvPr/>
      </p:nvGrpSpPr>
      <p:grpSpPr>
        <a:xfrm>
          <a:off x="0" y="0"/>
          <a:ext cx="0" cy="0"/>
          <a:chOff x="0" y="0"/>
          <a:chExt cx="0" cy="0"/>
        </a:xfrm>
      </p:grpSpPr>
      <p:pic>
        <p:nvPicPr>
          <p:cNvPr id="2271" name="Google Shape;2271;g189d6b3718f_0_2261"/>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72" name="Google Shape;2272;g189d6b3718f_0_226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3" name="Google Shape;2273;g189d6b3718f_0_22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74" name="Google Shape;2274;g189d6b3718f_0_226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75" name="Google Shape;2275;g189d6b3718f_0_226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276" name="Google Shape;2276;g189d6b3718f_0_226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277" name="Google Shape;2277;g189d6b3718f_0_226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2">
  <p:cSld name="28_Blank_1_1_2_5">
    <p:spTree>
      <p:nvGrpSpPr>
        <p:cNvPr id="2278" name="Shape 2278"/>
        <p:cNvGrpSpPr/>
        <p:nvPr/>
      </p:nvGrpSpPr>
      <p:grpSpPr>
        <a:xfrm>
          <a:off x="0" y="0"/>
          <a:ext cx="0" cy="0"/>
          <a:chOff x="0" y="0"/>
          <a:chExt cx="0" cy="0"/>
        </a:xfrm>
      </p:grpSpPr>
      <p:pic>
        <p:nvPicPr>
          <p:cNvPr id="2279" name="Google Shape;2279;g189d6b3718f_0_22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80" name="Google Shape;2280;g189d6b3718f_0_226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81" name="Google Shape;2281;g189d6b3718f_0_226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2" name="Google Shape;2282;g189d6b3718f_0_22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83" name="Google Shape;2283;g189d6b3718f_0_226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84" name="Google Shape;2284;g189d6b3718f_0_226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85" name="Google Shape;2285;g189d6b3718f_0_2269"/>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286" name="Google Shape;2286;g189d6b3718f_0_22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3">
  <p:cSld name="28_Blank_1_1_1_5">
    <p:spTree>
      <p:nvGrpSpPr>
        <p:cNvPr id="2287" name="Shape 2287"/>
        <p:cNvGrpSpPr/>
        <p:nvPr/>
      </p:nvGrpSpPr>
      <p:grpSpPr>
        <a:xfrm>
          <a:off x="0" y="0"/>
          <a:ext cx="0" cy="0"/>
          <a:chOff x="0" y="0"/>
          <a:chExt cx="0" cy="0"/>
        </a:xfrm>
      </p:grpSpPr>
      <p:pic>
        <p:nvPicPr>
          <p:cNvPr id="2288" name="Google Shape;2288;g189d6b3718f_0_22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89" name="Google Shape;2289;g189d6b3718f_0_2278"/>
          <p:cNvPicPr preferRelativeResize="0"/>
          <p:nvPr/>
        </p:nvPicPr>
        <p:blipFill rotWithShape="1">
          <a:blip r:embed="rId3">
            <a:alphaModFix/>
          </a:blip>
          <a:srcRect b="0" l="0" r="0" t="0"/>
          <a:stretch/>
        </p:blipFill>
        <p:spPr>
          <a:xfrm>
            <a:off x="10015905" y="559823"/>
            <a:ext cx="1054099" cy="749301"/>
          </a:xfrm>
          <a:prstGeom prst="rect">
            <a:avLst/>
          </a:prstGeom>
          <a:noFill/>
          <a:ln>
            <a:noFill/>
          </a:ln>
        </p:spPr>
      </p:pic>
      <p:sp>
        <p:nvSpPr>
          <p:cNvPr id="2290" name="Google Shape;2290;g189d6b3718f_0_227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1" name="Google Shape;2291;g189d6b3718f_0_22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92" name="Google Shape;2292;g189d6b3718f_0_227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93" name="Google Shape;2293;g189d6b3718f_0_2278"/>
          <p:cNvSpPr/>
          <p:nvPr>
            <p:ph idx="3" type="pic"/>
          </p:nvPr>
        </p:nvSpPr>
        <p:spPr>
          <a:xfrm>
            <a:off x="1122001" y="1972500"/>
            <a:ext cx="4974000" cy="4123500"/>
          </a:xfrm>
          <a:prstGeom prst="rect">
            <a:avLst/>
          </a:prstGeom>
          <a:noFill/>
          <a:ln>
            <a:noFill/>
          </a:ln>
        </p:spPr>
      </p:sp>
      <p:sp>
        <p:nvSpPr>
          <p:cNvPr id="2294" name="Google Shape;2294;g189d6b3718f_0_227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295" name="Google Shape;2295;g189d6b3718f_0_227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4">
  <p:cSld name="28_Blank_1_1_1_1_1_7">
    <p:spTree>
      <p:nvGrpSpPr>
        <p:cNvPr id="2296" name="Shape 2296"/>
        <p:cNvGrpSpPr/>
        <p:nvPr/>
      </p:nvGrpSpPr>
      <p:grpSpPr>
        <a:xfrm>
          <a:off x="0" y="0"/>
          <a:ext cx="0" cy="0"/>
          <a:chOff x="0" y="0"/>
          <a:chExt cx="0" cy="0"/>
        </a:xfrm>
      </p:grpSpPr>
      <p:pic>
        <p:nvPicPr>
          <p:cNvPr id="2297" name="Google Shape;2297;g189d6b3718f_0_22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98" name="Google Shape;2298;g189d6b3718f_0_228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99" name="Google Shape;2299;g189d6b3718f_0_22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00" name="Google Shape;2300;g189d6b3718f_0_22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01" name="Google Shape;2301;g189d6b3718f_0_2287"/>
          <p:cNvSpPr/>
          <p:nvPr>
            <p:ph idx="2" type="pic"/>
          </p:nvPr>
        </p:nvSpPr>
        <p:spPr>
          <a:xfrm>
            <a:off x="1143000" y="1749300"/>
            <a:ext cx="4953000" cy="2136900"/>
          </a:xfrm>
          <a:prstGeom prst="rect">
            <a:avLst/>
          </a:prstGeom>
          <a:noFill/>
          <a:ln>
            <a:noFill/>
          </a:ln>
        </p:spPr>
      </p:sp>
      <p:sp>
        <p:nvSpPr>
          <p:cNvPr id="2302" name="Google Shape;2302;g189d6b3718f_0_2287"/>
          <p:cNvSpPr/>
          <p:nvPr>
            <p:ph idx="3" type="pic"/>
          </p:nvPr>
        </p:nvSpPr>
        <p:spPr>
          <a:xfrm>
            <a:off x="1143000" y="4035300"/>
            <a:ext cx="4953000" cy="2136900"/>
          </a:xfrm>
          <a:prstGeom prst="rect">
            <a:avLst/>
          </a:prstGeom>
          <a:noFill/>
          <a:ln>
            <a:noFill/>
          </a:ln>
        </p:spPr>
      </p:sp>
      <p:sp>
        <p:nvSpPr>
          <p:cNvPr id="2303" name="Google Shape;2303;g189d6b3718f_0_228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04" name="Google Shape;2304;g189d6b3718f_0_228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305" name="Google Shape;2305;g189d6b3718f_0_22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5">
  <p:cSld name="28_Blank_1_1_1_1_1_2_5">
    <p:spTree>
      <p:nvGrpSpPr>
        <p:cNvPr id="2306" name="Shape 2306"/>
        <p:cNvGrpSpPr/>
        <p:nvPr/>
      </p:nvGrpSpPr>
      <p:grpSpPr>
        <a:xfrm>
          <a:off x="0" y="0"/>
          <a:ext cx="0" cy="0"/>
          <a:chOff x="0" y="0"/>
          <a:chExt cx="0" cy="0"/>
        </a:xfrm>
      </p:grpSpPr>
      <p:pic>
        <p:nvPicPr>
          <p:cNvPr id="2307" name="Google Shape;2307;g189d6b3718f_0_229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08" name="Google Shape;2308;g189d6b3718f_0_229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09" name="Google Shape;2309;g189d6b3718f_0_22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10" name="Google Shape;2310;g189d6b3718f_0_22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11" name="Google Shape;2311;g189d6b3718f_0_2297"/>
          <p:cNvSpPr/>
          <p:nvPr>
            <p:ph idx="2" type="pic"/>
          </p:nvPr>
        </p:nvSpPr>
        <p:spPr>
          <a:xfrm>
            <a:off x="1141950" y="1673100"/>
            <a:ext cx="4953000" cy="1491600"/>
          </a:xfrm>
          <a:prstGeom prst="rect">
            <a:avLst/>
          </a:prstGeom>
          <a:noFill/>
          <a:ln>
            <a:noFill/>
          </a:ln>
        </p:spPr>
      </p:sp>
      <p:sp>
        <p:nvSpPr>
          <p:cNvPr id="2312" name="Google Shape;2312;g189d6b3718f_0_2297"/>
          <p:cNvSpPr/>
          <p:nvPr>
            <p:ph idx="3" type="pic"/>
          </p:nvPr>
        </p:nvSpPr>
        <p:spPr>
          <a:xfrm>
            <a:off x="1141950" y="3268673"/>
            <a:ext cx="4953000" cy="1491600"/>
          </a:xfrm>
          <a:prstGeom prst="rect">
            <a:avLst/>
          </a:prstGeom>
          <a:noFill/>
          <a:ln>
            <a:noFill/>
          </a:ln>
        </p:spPr>
      </p:sp>
      <p:sp>
        <p:nvSpPr>
          <p:cNvPr id="2313" name="Google Shape;2313;g189d6b3718f_0_229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14" name="Google Shape;2314;g189d6b3718f_0_2297"/>
          <p:cNvSpPr/>
          <p:nvPr>
            <p:ph idx="4" type="pic"/>
          </p:nvPr>
        </p:nvSpPr>
        <p:spPr>
          <a:xfrm>
            <a:off x="1140900" y="4864250"/>
            <a:ext cx="4953000" cy="1491600"/>
          </a:xfrm>
          <a:prstGeom prst="rect">
            <a:avLst/>
          </a:prstGeom>
          <a:noFill/>
          <a:ln>
            <a:noFill/>
          </a:ln>
        </p:spPr>
      </p:sp>
      <p:sp>
        <p:nvSpPr>
          <p:cNvPr id="2315" name="Google Shape;2315;g189d6b3718f_0_229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16" name="Google Shape;2316;g189d6b3718f_0_229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317" name="Google Shape;2317;g189d6b3718f_0_229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6">
  <p:cSld name="28_Blank_1_1_1_1_1_1_6">
    <p:spTree>
      <p:nvGrpSpPr>
        <p:cNvPr id="2318" name="Shape 2318"/>
        <p:cNvGrpSpPr/>
        <p:nvPr/>
      </p:nvGrpSpPr>
      <p:grpSpPr>
        <a:xfrm>
          <a:off x="0" y="0"/>
          <a:ext cx="0" cy="0"/>
          <a:chOff x="0" y="0"/>
          <a:chExt cx="0" cy="0"/>
        </a:xfrm>
      </p:grpSpPr>
      <p:pic>
        <p:nvPicPr>
          <p:cNvPr id="2319" name="Google Shape;2319;g189d6b3718f_0_230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20" name="Google Shape;2320;g189d6b3718f_0_23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21" name="Google Shape;2321;g189d6b3718f_0_23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22" name="Google Shape;2322;g189d6b3718f_0_230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23" name="Google Shape;2323;g189d6b3718f_0_230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24" name="Google Shape;2324;g189d6b3718f_0_2309"/>
          <p:cNvSpPr/>
          <p:nvPr>
            <p:ph idx="3" type="pic"/>
          </p:nvPr>
        </p:nvSpPr>
        <p:spPr>
          <a:xfrm>
            <a:off x="3686431" y="1749300"/>
            <a:ext cx="2409600" cy="2136900"/>
          </a:xfrm>
          <a:prstGeom prst="rect">
            <a:avLst/>
          </a:prstGeom>
          <a:noFill/>
          <a:ln>
            <a:noFill/>
          </a:ln>
        </p:spPr>
      </p:sp>
      <p:sp>
        <p:nvSpPr>
          <p:cNvPr id="2325" name="Google Shape;2325;g189d6b3718f_0_2309"/>
          <p:cNvSpPr/>
          <p:nvPr>
            <p:ph idx="4" type="pic"/>
          </p:nvPr>
        </p:nvSpPr>
        <p:spPr>
          <a:xfrm>
            <a:off x="3686431" y="4035300"/>
            <a:ext cx="2409600" cy="2136900"/>
          </a:xfrm>
          <a:prstGeom prst="rect">
            <a:avLst/>
          </a:prstGeom>
          <a:noFill/>
          <a:ln>
            <a:noFill/>
          </a:ln>
        </p:spPr>
      </p:sp>
      <p:sp>
        <p:nvSpPr>
          <p:cNvPr id="2326" name="Google Shape;2326;g189d6b3718f_0_2309"/>
          <p:cNvSpPr/>
          <p:nvPr>
            <p:ph idx="5" type="pic"/>
          </p:nvPr>
        </p:nvSpPr>
        <p:spPr>
          <a:xfrm>
            <a:off x="1143000" y="1752600"/>
            <a:ext cx="2409600" cy="2136900"/>
          </a:xfrm>
          <a:prstGeom prst="rect">
            <a:avLst/>
          </a:prstGeom>
          <a:noFill/>
          <a:ln>
            <a:noFill/>
          </a:ln>
        </p:spPr>
      </p:sp>
      <p:sp>
        <p:nvSpPr>
          <p:cNvPr id="2327" name="Google Shape;2327;g189d6b3718f_0_2309"/>
          <p:cNvSpPr/>
          <p:nvPr>
            <p:ph idx="6" type="pic"/>
          </p:nvPr>
        </p:nvSpPr>
        <p:spPr>
          <a:xfrm>
            <a:off x="1143000" y="4038600"/>
            <a:ext cx="2409600" cy="2136900"/>
          </a:xfrm>
          <a:prstGeom prst="rect">
            <a:avLst/>
          </a:prstGeom>
          <a:noFill/>
          <a:ln>
            <a:noFill/>
          </a:ln>
        </p:spPr>
      </p:sp>
      <p:pic>
        <p:nvPicPr>
          <p:cNvPr id="2328" name="Google Shape;2328;g189d6b3718f_0_230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7">
  <p:cSld name="28_Blank_1_1_1_1_1_1_1_5">
    <p:spTree>
      <p:nvGrpSpPr>
        <p:cNvPr id="2329" name="Shape 2329"/>
        <p:cNvGrpSpPr/>
        <p:nvPr/>
      </p:nvGrpSpPr>
      <p:grpSpPr>
        <a:xfrm>
          <a:off x="0" y="0"/>
          <a:ext cx="0" cy="0"/>
          <a:chOff x="0" y="0"/>
          <a:chExt cx="0" cy="0"/>
        </a:xfrm>
      </p:grpSpPr>
      <p:pic>
        <p:nvPicPr>
          <p:cNvPr id="2330" name="Google Shape;2330;g189d6b3718f_0_232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31" name="Google Shape;2331;g189d6b3718f_0_23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32" name="Google Shape;2332;g189d6b3718f_0_23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33" name="Google Shape;2333;g189d6b3718f_0_2320"/>
          <p:cNvSpPr/>
          <p:nvPr>
            <p:ph idx="2" type="pic"/>
          </p:nvPr>
        </p:nvSpPr>
        <p:spPr>
          <a:xfrm>
            <a:off x="1140001" y="1972500"/>
            <a:ext cx="9912000" cy="4123500"/>
          </a:xfrm>
          <a:prstGeom prst="rect">
            <a:avLst/>
          </a:prstGeom>
          <a:noFill/>
          <a:ln>
            <a:noFill/>
          </a:ln>
        </p:spPr>
      </p:sp>
      <p:pic>
        <p:nvPicPr>
          <p:cNvPr id="2334" name="Google Shape;2334;g189d6b3718f_0_232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p:cSld name="25_Blank_1">
    <p:spTree>
      <p:nvGrpSpPr>
        <p:cNvPr id="2335" name="Shape 2335"/>
        <p:cNvGrpSpPr/>
        <p:nvPr/>
      </p:nvGrpSpPr>
      <p:grpSpPr>
        <a:xfrm>
          <a:off x="0" y="0"/>
          <a:ext cx="0" cy="0"/>
          <a:chOff x="0" y="0"/>
          <a:chExt cx="0" cy="0"/>
        </a:xfrm>
      </p:grpSpPr>
      <p:pic>
        <p:nvPicPr>
          <p:cNvPr id="2336" name="Google Shape;2336;g189d6b3718f_0_232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37" name="Google Shape;2337;g189d6b3718f_0_232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38" name="Google Shape;2338;g189d6b3718f_0_232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9" name="Google Shape;2339;g189d6b3718f_0_2326"/>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0" name="Google Shape;2340;g189d6b3718f_0_23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41" name="Google Shape;2341;g189d6b3718f_0_232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1">
  <p:cSld name="28_Blank_1_1_3_4">
    <p:spTree>
      <p:nvGrpSpPr>
        <p:cNvPr id="2342" name="Shape 2342"/>
        <p:cNvGrpSpPr/>
        <p:nvPr/>
      </p:nvGrpSpPr>
      <p:grpSpPr>
        <a:xfrm>
          <a:off x="0" y="0"/>
          <a:ext cx="0" cy="0"/>
          <a:chOff x="0" y="0"/>
          <a:chExt cx="0" cy="0"/>
        </a:xfrm>
      </p:grpSpPr>
      <p:pic>
        <p:nvPicPr>
          <p:cNvPr id="2343" name="Google Shape;2343;g189d6b3718f_0_233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44" name="Google Shape;2344;g189d6b3718f_0_233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45" name="Google Shape;2345;g189d6b3718f_0_233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6" name="Google Shape;2346;g189d6b3718f_0_23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47" name="Google Shape;2347;g189d6b3718f_0_233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48" name="Google Shape;2348;g189d6b3718f_0_2333"/>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349" name="Google Shape;2349;g189d6b3718f_0_233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7">
  <p:cSld name="7_Title Only_6_9">
    <p:spTree>
      <p:nvGrpSpPr>
        <p:cNvPr id="200" name="Shape 200"/>
        <p:cNvGrpSpPr/>
        <p:nvPr/>
      </p:nvGrpSpPr>
      <p:grpSpPr>
        <a:xfrm>
          <a:off x="0" y="0"/>
          <a:ext cx="0" cy="0"/>
          <a:chOff x="0" y="0"/>
          <a:chExt cx="0" cy="0"/>
        </a:xfrm>
      </p:grpSpPr>
      <p:pic>
        <p:nvPicPr>
          <p:cNvPr id="201" name="Google Shape;201;g189d6b3718f_0_191"/>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202" name="Google Shape;202;g189d6b3718f_0_1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3" name="Google Shape;203;g189d6b3718f_0_1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04" name="Google Shape;204;g189d6b3718f_0_1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5" name="Google Shape;205;g189d6b3718f_0_191"/>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2">
  <p:cSld name="28_Blank_1_1_2_4">
    <p:spTree>
      <p:nvGrpSpPr>
        <p:cNvPr id="2350" name="Shape 2350"/>
        <p:cNvGrpSpPr/>
        <p:nvPr/>
      </p:nvGrpSpPr>
      <p:grpSpPr>
        <a:xfrm>
          <a:off x="0" y="0"/>
          <a:ext cx="0" cy="0"/>
          <a:chOff x="0" y="0"/>
          <a:chExt cx="0" cy="0"/>
        </a:xfrm>
      </p:grpSpPr>
      <p:pic>
        <p:nvPicPr>
          <p:cNvPr id="2351" name="Google Shape;2351;g189d6b3718f_0_234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52" name="Google Shape;2352;g189d6b3718f_0_234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53" name="Google Shape;2353;g189d6b3718f_0_234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4" name="Google Shape;2354;g189d6b3718f_0_23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55" name="Google Shape;2355;g189d6b3718f_0_234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56" name="Google Shape;2356;g189d6b3718f_0_234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357" name="Google Shape;2357;g189d6b3718f_0_2341"/>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358" name="Google Shape;2358;g189d6b3718f_0_234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3">
  <p:cSld name="28_Blank_1_1_1_4">
    <p:spTree>
      <p:nvGrpSpPr>
        <p:cNvPr id="2359" name="Shape 2359"/>
        <p:cNvGrpSpPr/>
        <p:nvPr/>
      </p:nvGrpSpPr>
      <p:grpSpPr>
        <a:xfrm>
          <a:off x="0" y="0"/>
          <a:ext cx="0" cy="0"/>
          <a:chOff x="0" y="0"/>
          <a:chExt cx="0" cy="0"/>
        </a:xfrm>
      </p:grpSpPr>
      <p:pic>
        <p:nvPicPr>
          <p:cNvPr id="2360" name="Google Shape;2360;g189d6b3718f_0_235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61" name="Google Shape;2361;g189d6b3718f_0_235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62" name="Google Shape;2362;g189d6b3718f_0_235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3" name="Google Shape;2363;g189d6b3718f_0_23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64" name="Google Shape;2364;g189d6b3718f_0_235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65" name="Google Shape;2365;g189d6b3718f_0_2350"/>
          <p:cNvSpPr/>
          <p:nvPr>
            <p:ph idx="3" type="pic"/>
          </p:nvPr>
        </p:nvSpPr>
        <p:spPr>
          <a:xfrm>
            <a:off x="1122001" y="1972500"/>
            <a:ext cx="4974000" cy="4123500"/>
          </a:xfrm>
          <a:prstGeom prst="rect">
            <a:avLst/>
          </a:prstGeom>
          <a:noFill/>
          <a:ln>
            <a:noFill/>
          </a:ln>
        </p:spPr>
      </p:sp>
      <p:sp>
        <p:nvSpPr>
          <p:cNvPr id="2366" name="Google Shape;2366;g189d6b3718f_0_235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367" name="Google Shape;2367;g189d6b3718f_0_235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4">
  <p:cSld name="28_Blank_1_1_1_1_1_6">
    <p:spTree>
      <p:nvGrpSpPr>
        <p:cNvPr id="2368" name="Shape 2368"/>
        <p:cNvGrpSpPr/>
        <p:nvPr/>
      </p:nvGrpSpPr>
      <p:grpSpPr>
        <a:xfrm>
          <a:off x="0" y="0"/>
          <a:ext cx="0" cy="0"/>
          <a:chOff x="0" y="0"/>
          <a:chExt cx="0" cy="0"/>
        </a:xfrm>
      </p:grpSpPr>
      <p:pic>
        <p:nvPicPr>
          <p:cNvPr id="2369" name="Google Shape;2369;g189d6b3718f_0_235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70" name="Google Shape;2370;g189d6b3718f_0_235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71" name="Google Shape;2371;g189d6b3718f_0_235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72" name="Google Shape;2372;g189d6b3718f_0_235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73" name="Google Shape;2373;g189d6b3718f_0_2359"/>
          <p:cNvSpPr/>
          <p:nvPr>
            <p:ph idx="2" type="pic"/>
          </p:nvPr>
        </p:nvSpPr>
        <p:spPr>
          <a:xfrm>
            <a:off x="1143000" y="1749300"/>
            <a:ext cx="4953000" cy="2136900"/>
          </a:xfrm>
          <a:prstGeom prst="rect">
            <a:avLst/>
          </a:prstGeom>
          <a:noFill/>
          <a:ln>
            <a:noFill/>
          </a:ln>
        </p:spPr>
      </p:sp>
      <p:sp>
        <p:nvSpPr>
          <p:cNvPr id="2374" name="Google Shape;2374;g189d6b3718f_0_2359"/>
          <p:cNvSpPr/>
          <p:nvPr>
            <p:ph idx="3" type="pic"/>
          </p:nvPr>
        </p:nvSpPr>
        <p:spPr>
          <a:xfrm>
            <a:off x="1143000" y="4035300"/>
            <a:ext cx="4953000" cy="2136900"/>
          </a:xfrm>
          <a:prstGeom prst="rect">
            <a:avLst/>
          </a:prstGeom>
          <a:noFill/>
          <a:ln>
            <a:noFill/>
          </a:ln>
        </p:spPr>
      </p:sp>
      <p:sp>
        <p:nvSpPr>
          <p:cNvPr id="2375" name="Google Shape;2375;g189d6b3718f_0_235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76" name="Google Shape;2376;g189d6b3718f_0_235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377" name="Google Shape;2377;g189d6b3718f_0_235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5">
  <p:cSld name="28_Blank_1_1_1_1_1_2_4">
    <p:spTree>
      <p:nvGrpSpPr>
        <p:cNvPr id="2378" name="Shape 2378"/>
        <p:cNvGrpSpPr/>
        <p:nvPr/>
      </p:nvGrpSpPr>
      <p:grpSpPr>
        <a:xfrm>
          <a:off x="0" y="0"/>
          <a:ext cx="0" cy="0"/>
          <a:chOff x="0" y="0"/>
          <a:chExt cx="0" cy="0"/>
        </a:xfrm>
      </p:grpSpPr>
      <p:pic>
        <p:nvPicPr>
          <p:cNvPr id="2379" name="Google Shape;2379;g189d6b3718f_0_23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80" name="Google Shape;2380;g189d6b3718f_0_236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81" name="Google Shape;2381;g189d6b3718f_0_23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82" name="Google Shape;2382;g189d6b3718f_0_23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83" name="Google Shape;2383;g189d6b3718f_0_2369"/>
          <p:cNvSpPr/>
          <p:nvPr>
            <p:ph idx="2" type="pic"/>
          </p:nvPr>
        </p:nvSpPr>
        <p:spPr>
          <a:xfrm>
            <a:off x="1141950" y="1673100"/>
            <a:ext cx="4953000" cy="1491600"/>
          </a:xfrm>
          <a:prstGeom prst="rect">
            <a:avLst/>
          </a:prstGeom>
          <a:noFill/>
          <a:ln>
            <a:noFill/>
          </a:ln>
        </p:spPr>
      </p:sp>
      <p:sp>
        <p:nvSpPr>
          <p:cNvPr id="2384" name="Google Shape;2384;g189d6b3718f_0_2369"/>
          <p:cNvSpPr/>
          <p:nvPr>
            <p:ph idx="3" type="pic"/>
          </p:nvPr>
        </p:nvSpPr>
        <p:spPr>
          <a:xfrm>
            <a:off x="1141950" y="3268673"/>
            <a:ext cx="4953000" cy="1491600"/>
          </a:xfrm>
          <a:prstGeom prst="rect">
            <a:avLst/>
          </a:prstGeom>
          <a:noFill/>
          <a:ln>
            <a:noFill/>
          </a:ln>
        </p:spPr>
      </p:sp>
      <p:sp>
        <p:nvSpPr>
          <p:cNvPr id="2385" name="Google Shape;2385;g189d6b3718f_0_236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86" name="Google Shape;2386;g189d6b3718f_0_2369"/>
          <p:cNvSpPr/>
          <p:nvPr>
            <p:ph idx="4" type="pic"/>
          </p:nvPr>
        </p:nvSpPr>
        <p:spPr>
          <a:xfrm>
            <a:off x="1140900" y="4864250"/>
            <a:ext cx="4953000" cy="1491600"/>
          </a:xfrm>
          <a:prstGeom prst="rect">
            <a:avLst/>
          </a:prstGeom>
          <a:noFill/>
          <a:ln>
            <a:noFill/>
          </a:ln>
        </p:spPr>
      </p:sp>
      <p:sp>
        <p:nvSpPr>
          <p:cNvPr id="2387" name="Google Shape;2387;g189d6b3718f_0_236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88" name="Google Shape;2388;g189d6b3718f_0_236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389" name="Google Shape;2389;g189d6b3718f_0_23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6">
  <p:cSld name="28_Blank_1_1_1_1_1_1_5">
    <p:spTree>
      <p:nvGrpSpPr>
        <p:cNvPr id="2390" name="Shape 2390"/>
        <p:cNvGrpSpPr/>
        <p:nvPr/>
      </p:nvGrpSpPr>
      <p:grpSpPr>
        <a:xfrm>
          <a:off x="0" y="0"/>
          <a:ext cx="0" cy="0"/>
          <a:chOff x="0" y="0"/>
          <a:chExt cx="0" cy="0"/>
        </a:xfrm>
      </p:grpSpPr>
      <p:pic>
        <p:nvPicPr>
          <p:cNvPr id="2391" name="Google Shape;2391;g189d6b3718f_0_238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92" name="Google Shape;2392;g189d6b3718f_0_23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93" name="Google Shape;2393;g189d6b3718f_0_23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94" name="Google Shape;2394;g189d6b3718f_0_238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95" name="Google Shape;2395;g189d6b3718f_0_238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96" name="Google Shape;2396;g189d6b3718f_0_2381"/>
          <p:cNvSpPr/>
          <p:nvPr>
            <p:ph idx="3" type="pic"/>
          </p:nvPr>
        </p:nvSpPr>
        <p:spPr>
          <a:xfrm>
            <a:off x="3686431" y="1749300"/>
            <a:ext cx="2409600" cy="2136900"/>
          </a:xfrm>
          <a:prstGeom prst="rect">
            <a:avLst/>
          </a:prstGeom>
          <a:noFill/>
          <a:ln>
            <a:noFill/>
          </a:ln>
        </p:spPr>
      </p:sp>
      <p:sp>
        <p:nvSpPr>
          <p:cNvPr id="2397" name="Google Shape;2397;g189d6b3718f_0_2381"/>
          <p:cNvSpPr/>
          <p:nvPr>
            <p:ph idx="4" type="pic"/>
          </p:nvPr>
        </p:nvSpPr>
        <p:spPr>
          <a:xfrm>
            <a:off x="3686431" y="4035300"/>
            <a:ext cx="2409600" cy="2136900"/>
          </a:xfrm>
          <a:prstGeom prst="rect">
            <a:avLst/>
          </a:prstGeom>
          <a:noFill/>
          <a:ln>
            <a:noFill/>
          </a:ln>
        </p:spPr>
      </p:sp>
      <p:sp>
        <p:nvSpPr>
          <p:cNvPr id="2398" name="Google Shape;2398;g189d6b3718f_0_2381"/>
          <p:cNvSpPr/>
          <p:nvPr>
            <p:ph idx="5" type="pic"/>
          </p:nvPr>
        </p:nvSpPr>
        <p:spPr>
          <a:xfrm>
            <a:off x="1143000" y="1752600"/>
            <a:ext cx="2409600" cy="2136900"/>
          </a:xfrm>
          <a:prstGeom prst="rect">
            <a:avLst/>
          </a:prstGeom>
          <a:noFill/>
          <a:ln>
            <a:noFill/>
          </a:ln>
        </p:spPr>
      </p:sp>
      <p:sp>
        <p:nvSpPr>
          <p:cNvPr id="2399" name="Google Shape;2399;g189d6b3718f_0_2381"/>
          <p:cNvSpPr/>
          <p:nvPr>
            <p:ph idx="6" type="pic"/>
          </p:nvPr>
        </p:nvSpPr>
        <p:spPr>
          <a:xfrm>
            <a:off x="1143000" y="4038600"/>
            <a:ext cx="2409600" cy="2136900"/>
          </a:xfrm>
          <a:prstGeom prst="rect">
            <a:avLst/>
          </a:prstGeom>
          <a:noFill/>
          <a:ln>
            <a:noFill/>
          </a:ln>
        </p:spPr>
      </p:sp>
      <p:pic>
        <p:nvPicPr>
          <p:cNvPr id="2400" name="Google Shape;2400;g189d6b3718f_0_238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7">
  <p:cSld name="28_Blank_1_1_1_1_1_1_1_4">
    <p:spTree>
      <p:nvGrpSpPr>
        <p:cNvPr id="2401" name="Shape 2401"/>
        <p:cNvGrpSpPr/>
        <p:nvPr/>
      </p:nvGrpSpPr>
      <p:grpSpPr>
        <a:xfrm>
          <a:off x="0" y="0"/>
          <a:ext cx="0" cy="0"/>
          <a:chOff x="0" y="0"/>
          <a:chExt cx="0" cy="0"/>
        </a:xfrm>
      </p:grpSpPr>
      <p:pic>
        <p:nvPicPr>
          <p:cNvPr id="2402" name="Google Shape;2402;g189d6b3718f_0_239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03" name="Google Shape;2403;g189d6b3718f_0_23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04" name="Google Shape;2404;g189d6b3718f_0_239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05" name="Google Shape;2405;g189d6b3718f_0_2392"/>
          <p:cNvSpPr/>
          <p:nvPr>
            <p:ph idx="2" type="pic"/>
          </p:nvPr>
        </p:nvSpPr>
        <p:spPr>
          <a:xfrm>
            <a:off x="1140001" y="1972500"/>
            <a:ext cx="9912000" cy="4123500"/>
          </a:xfrm>
          <a:prstGeom prst="rect">
            <a:avLst/>
          </a:prstGeom>
          <a:noFill/>
          <a:ln>
            <a:noFill/>
          </a:ln>
        </p:spPr>
      </p:sp>
      <p:pic>
        <p:nvPicPr>
          <p:cNvPr id="2406" name="Google Shape;2406;g189d6b3718f_0_239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p:cSld name="26_Blank_1">
    <p:spTree>
      <p:nvGrpSpPr>
        <p:cNvPr id="2407" name="Shape 2407"/>
        <p:cNvGrpSpPr/>
        <p:nvPr/>
      </p:nvGrpSpPr>
      <p:grpSpPr>
        <a:xfrm>
          <a:off x="0" y="0"/>
          <a:ext cx="0" cy="0"/>
          <a:chOff x="0" y="0"/>
          <a:chExt cx="0" cy="0"/>
        </a:xfrm>
      </p:grpSpPr>
      <p:pic>
        <p:nvPicPr>
          <p:cNvPr id="2408" name="Google Shape;2408;g189d6b3718f_0_239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09" name="Google Shape;2409;g189d6b3718f_0_2398"/>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10" name="Google Shape;2410;g189d6b3718f_0_239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1" name="Google Shape;2411;g189d6b3718f_0_2398"/>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2" name="Google Shape;2412;g189d6b3718f_0_23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13" name="Google Shape;2413;g189d6b3718f_0_239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1">
  <p:cSld name="28_Blank_1_1_3_3">
    <p:spTree>
      <p:nvGrpSpPr>
        <p:cNvPr id="2414" name="Shape 2414"/>
        <p:cNvGrpSpPr/>
        <p:nvPr/>
      </p:nvGrpSpPr>
      <p:grpSpPr>
        <a:xfrm>
          <a:off x="0" y="0"/>
          <a:ext cx="0" cy="0"/>
          <a:chOff x="0" y="0"/>
          <a:chExt cx="0" cy="0"/>
        </a:xfrm>
      </p:grpSpPr>
      <p:pic>
        <p:nvPicPr>
          <p:cNvPr id="2415" name="Google Shape;2415;g189d6b3718f_0_240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16" name="Google Shape;2416;g189d6b3718f_0_240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17" name="Google Shape;2417;g189d6b3718f_0_240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8" name="Google Shape;2418;g189d6b3718f_0_240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19" name="Google Shape;2419;g189d6b3718f_0_240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20" name="Google Shape;2420;g189d6b3718f_0_240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421" name="Google Shape;2421;g189d6b3718f_0_240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2">
  <p:cSld name="28_Blank_1_1_2_3">
    <p:spTree>
      <p:nvGrpSpPr>
        <p:cNvPr id="2422" name="Shape 2422"/>
        <p:cNvGrpSpPr/>
        <p:nvPr/>
      </p:nvGrpSpPr>
      <p:grpSpPr>
        <a:xfrm>
          <a:off x="0" y="0"/>
          <a:ext cx="0" cy="0"/>
          <a:chOff x="0" y="0"/>
          <a:chExt cx="0" cy="0"/>
        </a:xfrm>
      </p:grpSpPr>
      <p:pic>
        <p:nvPicPr>
          <p:cNvPr id="2423" name="Google Shape;2423;g189d6b3718f_0_241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24" name="Google Shape;2424;g189d6b3718f_0_241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25" name="Google Shape;2425;g189d6b3718f_0_241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6" name="Google Shape;2426;g189d6b3718f_0_24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27" name="Google Shape;2427;g189d6b3718f_0_241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28" name="Google Shape;2428;g189d6b3718f_0_241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429" name="Google Shape;2429;g189d6b3718f_0_2413"/>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430" name="Google Shape;2430;g189d6b3718f_0_241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3">
  <p:cSld name="28_Blank_1_1_1_3">
    <p:spTree>
      <p:nvGrpSpPr>
        <p:cNvPr id="2431" name="Shape 2431"/>
        <p:cNvGrpSpPr/>
        <p:nvPr/>
      </p:nvGrpSpPr>
      <p:grpSpPr>
        <a:xfrm>
          <a:off x="0" y="0"/>
          <a:ext cx="0" cy="0"/>
          <a:chOff x="0" y="0"/>
          <a:chExt cx="0" cy="0"/>
        </a:xfrm>
      </p:grpSpPr>
      <p:pic>
        <p:nvPicPr>
          <p:cNvPr id="2432" name="Google Shape;2432;g189d6b3718f_0_242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33" name="Google Shape;2433;g189d6b3718f_0_242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34" name="Google Shape;2434;g189d6b3718f_0_242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5" name="Google Shape;2435;g189d6b3718f_0_24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36" name="Google Shape;2436;g189d6b3718f_0_242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37" name="Google Shape;2437;g189d6b3718f_0_2422"/>
          <p:cNvSpPr/>
          <p:nvPr>
            <p:ph idx="3" type="pic"/>
          </p:nvPr>
        </p:nvSpPr>
        <p:spPr>
          <a:xfrm>
            <a:off x="1122001" y="1972500"/>
            <a:ext cx="4974000" cy="4123500"/>
          </a:xfrm>
          <a:prstGeom prst="rect">
            <a:avLst/>
          </a:prstGeom>
          <a:noFill/>
          <a:ln>
            <a:noFill/>
          </a:ln>
        </p:spPr>
      </p:sp>
      <p:sp>
        <p:nvSpPr>
          <p:cNvPr id="2438" name="Google Shape;2438;g189d6b3718f_0_242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439" name="Google Shape;2439;g189d6b3718f_0_242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1">
  <p:cSld name="Title Only_1">
    <p:spTree>
      <p:nvGrpSpPr>
        <p:cNvPr id="206" name="Shape 206"/>
        <p:cNvGrpSpPr/>
        <p:nvPr/>
      </p:nvGrpSpPr>
      <p:grpSpPr>
        <a:xfrm>
          <a:off x="0" y="0"/>
          <a:ext cx="0" cy="0"/>
          <a:chOff x="0" y="0"/>
          <a:chExt cx="0" cy="0"/>
        </a:xfrm>
      </p:grpSpPr>
      <p:pic>
        <p:nvPicPr>
          <p:cNvPr id="207" name="Google Shape;207;g189d6b3718f_0_19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08" name="Google Shape;208;g189d6b3718f_0_1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9" name="Google Shape;209;g189d6b3718f_0_19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0" name="Google Shape;210;g189d6b3718f_0_1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1" name="Google Shape;211;g189d6b3718f_0_19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4">
  <p:cSld name="28_Blank_1_1_1_1_1_5">
    <p:spTree>
      <p:nvGrpSpPr>
        <p:cNvPr id="2440" name="Shape 2440"/>
        <p:cNvGrpSpPr/>
        <p:nvPr/>
      </p:nvGrpSpPr>
      <p:grpSpPr>
        <a:xfrm>
          <a:off x="0" y="0"/>
          <a:ext cx="0" cy="0"/>
          <a:chOff x="0" y="0"/>
          <a:chExt cx="0" cy="0"/>
        </a:xfrm>
      </p:grpSpPr>
      <p:pic>
        <p:nvPicPr>
          <p:cNvPr id="2441" name="Google Shape;2441;g189d6b3718f_0_243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42" name="Google Shape;2442;g189d6b3718f_0_243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43" name="Google Shape;2443;g189d6b3718f_0_24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4" name="Google Shape;2444;g189d6b3718f_0_24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45" name="Google Shape;2445;g189d6b3718f_0_2431"/>
          <p:cNvSpPr/>
          <p:nvPr>
            <p:ph idx="2" type="pic"/>
          </p:nvPr>
        </p:nvSpPr>
        <p:spPr>
          <a:xfrm>
            <a:off x="1143000" y="1749300"/>
            <a:ext cx="4953000" cy="2136900"/>
          </a:xfrm>
          <a:prstGeom prst="rect">
            <a:avLst/>
          </a:prstGeom>
          <a:noFill/>
          <a:ln>
            <a:noFill/>
          </a:ln>
        </p:spPr>
      </p:sp>
      <p:sp>
        <p:nvSpPr>
          <p:cNvPr id="2446" name="Google Shape;2446;g189d6b3718f_0_2431"/>
          <p:cNvSpPr/>
          <p:nvPr>
            <p:ph idx="3" type="pic"/>
          </p:nvPr>
        </p:nvSpPr>
        <p:spPr>
          <a:xfrm>
            <a:off x="1143000" y="4035300"/>
            <a:ext cx="4953000" cy="2136900"/>
          </a:xfrm>
          <a:prstGeom prst="rect">
            <a:avLst/>
          </a:prstGeom>
          <a:noFill/>
          <a:ln>
            <a:noFill/>
          </a:ln>
        </p:spPr>
      </p:sp>
      <p:sp>
        <p:nvSpPr>
          <p:cNvPr id="2447" name="Google Shape;2447;g189d6b3718f_0_243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48" name="Google Shape;2448;g189d6b3718f_0_243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449" name="Google Shape;2449;g189d6b3718f_0_243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5">
  <p:cSld name="28_Blank_1_1_1_1_1_2_3">
    <p:spTree>
      <p:nvGrpSpPr>
        <p:cNvPr id="2450" name="Shape 2450"/>
        <p:cNvGrpSpPr/>
        <p:nvPr/>
      </p:nvGrpSpPr>
      <p:grpSpPr>
        <a:xfrm>
          <a:off x="0" y="0"/>
          <a:ext cx="0" cy="0"/>
          <a:chOff x="0" y="0"/>
          <a:chExt cx="0" cy="0"/>
        </a:xfrm>
      </p:grpSpPr>
      <p:pic>
        <p:nvPicPr>
          <p:cNvPr id="2451" name="Google Shape;2451;g189d6b3718f_0_244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52" name="Google Shape;2452;g189d6b3718f_0_244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53" name="Google Shape;2453;g189d6b3718f_0_24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4" name="Google Shape;2454;g189d6b3718f_0_244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55" name="Google Shape;2455;g189d6b3718f_0_2441"/>
          <p:cNvSpPr/>
          <p:nvPr>
            <p:ph idx="2" type="pic"/>
          </p:nvPr>
        </p:nvSpPr>
        <p:spPr>
          <a:xfrm>
            <a:off x="1141950" y="1673100"/>
            <a:ext cx="4953000" cy="1491600"/>
          </a:xfrm>
          <a:prstGeom prst="rect">
            <a:avLst/>
          </a:prstGeom>
          <a:noFill/>
          <a:ln>
            <a:noFill/>
          </a:ln>
        </p:spPr>
      </p:sp>
      <p:sp>
        <p:nvSpPr>
          <p:cNvPr id="2456" name="Google Shape;2456;g189d6b3718f_0_2441"/>
          <p:cNvSpPr/>
          <p:nvPr>
            <p:ph idx="3" type="pic"/>
          </p:nvPr>
        </p:nvSpPr>
        <p:spPr>
          <a:xfrm>
            <a:off x="1141950" y="3268673"/>
            <a:ext cx="4953000" cy="1491600"/>
          </a:xfrm>
          <a:prstGeom prst="rect">
            <a:avLst/>
          </a:prstGeom>
          <a:noFill/>
          <a:ln>
            <a:noFill/>
          </a:ln>
        </p:spPr>
      </p:sp>
      <p:sp>
        <p:nvSpPr>
          <p:cNvPr id="2457" name="Google Shape;2457;g189d6b3718f_0_244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58" name="Google Shape;2458;g189d6b3718f_0_2441"/>
          <p:cNvSpPr/>
          <p:nvPr>
            <p:ph idx="4" type="pic"/>
          </p:nvPr>
        </p:nvSpPr>
        <p:spPr>
          <a:xfrm>
            <a:off x="1140900" y="4864250"/>
            <a:ext cx="4953000" cy="1491600"/>
          </a:xfrm>
          <a:prstGeom prst="rect">
            <a:avLst/>
          </a:prstGeom>
          <a:noFill/>
          <a:ln>
            <a:noFill/>
          </a:ln>
        </p:spPr>
      </p:sp>
      <p:sp>
        <p:nvSpPr>
          <p:cNvPr id="2459" name="Google Shape;2459;g189d6b3718f_0_244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60" name="Google Shape;2460;g189d6b3718f_0_244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461" name="Google Shape;2461;g189d6b3718f_0_244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6">
  <p:cSld name="28_Blank_1_1_1_1_1_1_4">
    <p:spTree>
      <p:nvGrpSpPr>
        <p:cNvPr id="2462" name="Shape 2462"/>
        <p:cNvGrpSpPr/>
        <p:nvPr/>
      </p:nvGrpSpPr>
      <p:grpSpPr>
        <a:xfrm>
          <a:off x="0" y="0"/>
          <a:ext cx="0" cy="0"/>
          <a:chOff x="0" y="0"/>
          <a:chExt cx="0" cy="0"/>
        </a:xfrm>
      </p:grpSpPr>
      <p:pic>
        <p:nvPicPr>
          <p:cNvPr id="2463" name="Google Shape;2463;g189d6b3718f_0_245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64" name="Google Shape;2464;g189d6b3718f_0_24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65" name="Google Shape;2465;g189d6b3718f_0_24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66" name="Google Shape;2466;g189d6b3718f_0_245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67" name="Google Shape;2467;g189d6b3718f_0_245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68" name="Google Shape;2468;g189d6b3718f_0_2453"/>
          <p:cNvSpPr/>
          <p:nvPr>
            <p:ph idx="3" type="pic"/>
          </p:nvPr>
        </p:nvSpPr>
        <p:spPr>
          <a:xfrm>
            <a:off x="3686431" y="1749300"/>
            <a:ext cx="2409600" cy="2136900"/>
          </a:xfrm>
          <a:prstGeom prst="rect">
            <a:avLst/>
          </a:prstGeom>
          <a:noFill/>
          <a:ln>
            <a:noFill/>
          </a:ln>
        </p:spPr>
      </p:sp>
      <p:sp>
        <p:nvSpPr>
          <p:cNvPr id="2469" name="Google Shape;2469;g189d6b3718f_0_2453"/>
          <p:cNvSpPr/>
          <p:nvPr>
            <p:ph idx="4" type="pic"/>
          </p:nvPr>
        </p:nvSpPr>
        <p:spPr>
          <a:xfrm>
            <a:off x="3686431" y="4035300"/>
            <a:ext cx="2409600" cy="2136900"/>
          </a:xfrm>
          <a:prstGeom prst="rect">
            <a:avLst/>
          </a:prstGeom>
          <a:noFill/>
          <a:ln>
            <a:noFill/>
          </a:ln>
        </p:spPr>
      </p:sp>
      <p:sp>
        <p:nvSpPr>
          <p:cNvPr id="2470" name="Google Shape;2470;g189d6b3718f_0_2453"/>
          <p:cNvSpPr/>
          <p:nvPr>
            <p:ph idx="5" type="pic"/>
          </p:nvPr>
        </p:nvSpPr>
        <p:spPr>
          <a:xfrm>
            <a:off x="1143000" y="1752600"/>
            <a:ext cx="2409600" cy="2136900"/>
          </a:xfrm>
          <a:prstGeom prst="rect">
            <a:avLst/>
          </a:prstGeom>
          <a:noFill/>
          <a:ln>
            <a:noFill/>
          </a:ln>
        </p:spPr>
      </p:sp>
      <p:sp>
        <p:nvSpPr>
          <p:cNvPr id="2471" name="Google Shape;2471;g189d6b3718f_0_2453"/>
          <p:cNvSpPr/>
          <p:nvPr>
            <p:ph idx="6" type="pic"/>
          </p:nvPr>
        </p:nvSpPr>
        <p:spPr>
          <a:xfrm>
            <a:off x="1143000" y="4038600"/>
            <a:ext cx="2409600" cy="2136900"/>
          </a:xfrm>
          <a:prstGeom prst="rect">
            <a:avLst/>
          </a:prstGeom>
          <a:noFill/>
          <a:ln>
            <a:noFill/>
          </a:ln>
        </p:spPr>
      </p:sp>
      <p:pic>
        <p:nvPicPr>
          <p:cNvPr id="2472" name="Google Shape;2472;g189d6b3718f_0_245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7">
  <p:cSld name="28_Blank_1_1_1_1_1_1_1_3">
    <p:spTree>
      <p:nvGrpSpPr>
        <p:cNvPr id="2473" name="Shape 2473"/>
        <p:cNvGrpSpPr/>
        <p:nvPr/>
      </p:nvGrpSpPr>
      <p:grpSpPr>
        <a:xfrm>
          <a:off x="0" y="0"/>
          <a:ext cx="0" cy="0"/>
          <a:chOff x="0" y="0"/>
          <a:chExt cx="0" cy="0"/>
        </a:xfrm>
      </p:grpSpPr>
      <p:pic>
        <p:nvPicPr>
          <p:cNvPr id="2474" name="Google Shape;2474;g189d6b3718f_0_246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75" name="Google Shape;2475;g189d6b3718f_0_24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76" name="Google Shape;2476;g189d6b3718f_0_24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77" name="Google Shape;2477;g189d6b3718f_0_2464"/>
          <p:cNvSpPr/>
          <p:nvPr>
            <p:ph idx="2" type="pic"/>
          </p:nvPr>
        </p:nvSpPr>
        <p:spPr>
          <a:xfrm>
            <a:off x="1140001" y="1972500"/>
            <a:ext cx="9912000" cy="4123500"/>
          </a:xfrm>
          <a:prstGeom prst="rect">
            <a:avLst/>
          </a:prstGeom>
          <a:noFill/>
          <a:ln>
            <a:noFill/>
          </a:ln>
        </p:spPr>
      </p:sp>
      <p:pic>
        <p:nvPicPr>
          <p:cNvPr id="2478" name="Google Shape;2478;g189d6b3718f_0_24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p:cSld name="16_Blank_1">
    <p:spTree>
      <p:nvGrpSpPr>
        <p:cNvPr id="2479" name="Shape 2479"/>
        <p:cNvGrpSpPr/>
        <p:nvPr/>
      </p:nvGrpSpPr>
      <p:grpSpPr>
        <a:xfrm>
          <a:off x="0" y="0"/>
          <a:ext cx="0" cy="0"/>
          <a:chOff x="0" y="0"/>
          <a:chExt cx="0" cy="0"/>
        </a:xfrm>
      </p:grpSpPr>
      <p:pic>
        <p:nvPicPr>
          <p:cNvPr id="2480" name="Google Shape;2480;g189d6b3718f_0_247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81" name="Google Shape;2481;g189d6b3718f_0_247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2" name="Google Shape;2482;g189d6b3718f_0_247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83" name="Google Shape;2483;g189d6b3718f_0_247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1">
  <p:cSld name="28_Blank_1_1_3_2">
    <p:spTree>
      <p:nvGrpSpPr>
        <p:cNvPr id="2484" name="Shape 2484"/>
        <p:cNvGrpSpPr/>
        <p:nvPr/>
      </p:nvGrpSpPr>
      <p:grpSpPr>
        <a:xfrm>
          <a:off x="0" y="0"/>
          <a:ext cx="0" cy="0"/>
          <a:chOff x="0" y="0"/>
          <a:chExt cx="0" cy="0"/>
        </a:xfrm>
      </p:grpSpPr>
      <p:pic>
        <p:nvPicPr>
          <p:cNvPr id="2485" name="Google Shape;2485;g189d6b3718f_0_247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86" name="Google Shape;2486;g189d6b3718f_0_247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87" name="Google Shape;2487;g189d6b3718f_0_247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8" name="Google Shape;2488;g189d6b3718f_0_247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89" name="Google Shape;2489;g189d6b3718f_0_247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90" name="Google Shape;2490;g189d6b3718f_0_247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491" name="Google Shape;2491;g189d6b3718f_0_247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2">
  <p:cSld name="28_Blank_1_1_2_2">
    <p:spTree>
      <p:nvGrpSpPr>
        <p:cNvPr id="2492" name="Shape 2492"/>
        <p:cNvGrpSpPr/>
        <p:nvPr/>
      </p:nvGrpSpPr>
      <p:grpSpPr>
        <a:xfrm>
          <a:off x="0" y="0"/>
          <a:ext cx="0" cy="0"/>
          <a:chOff x="0" y="0"/>
          <a:chExt cx="0" cy="0"/>
        </a:xfrm>
      </p:grpSpPr>
      <p:pic>
        <p:nvPicPr>
          <p:cNvPr id="2493" name="Google Shape;2493;g189d6b3718f_0_248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94" name="Google Shape;2494;g189d6b3718f_0_248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95" name="Google Shape;2495;g189d6b3718f_0_248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6" name="Google Shape;2496;g189d6b3718f_0_24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97" name="Google Shape;2497;g189d6b3718f_0_248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98" name="Google Shape;2498;g189d6b3718f_0_248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499" name="Google Shape;2499;g189d6b3718f_0_2483"/>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500" name="Google Shape;2500;g189d6b3718f_0_248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3">
  <p:cSld name="28_Blank_1_1_1_2">
    <p:spTree>
      <p:nvGrpSpPr>
        <p:cNvPr id="2501" name="Shape 2501"/>
        <p:cNvGrpSpPr/>
        <p:nvPr/>
      </p:nvGrpSpPr>
      <p:grpSpPr>
        <a:xfrm>
          <a:off x="0" y="0"/>
          <a:ext cx="0" cy="0"/>
          <a:chOff x="0" y="0"/>
          <a:chExt cx="0" cy="0"/>
        </a:xfrm>
      </p:grpSpPr>
      <p:pic>
        <p:nvPicPr>
          <p:cNvPr id="2502" name="Google Shape;2502;g189d6b3718f_0_249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03" name="Google Shape;2503;g189d6b3718f_0_249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04" name="Google Shape;2504;g189d6b3718f_0_249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5" name="Google Shape;2505;g189d6b3718f_0_24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06" name="Google Shape;2506;g189d6b3718f_0_249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07" name="Google Shape;2507;g189d6b3718f_0_2492"/>
          <p:cNvSpPr/>
          <p:nvPr>
            <p:ph idx="3" type="pic"/>
          </p:nvPr>
        </p:nvSpPr>
        <p:spPr>
          <a:xfrm>
            <a:off x="1122001" y="1972500"/>
            <a:ext cx="4974000" cy="4123500"/>
          </a:xfrm>
          <a:prstGeom prst="rect">
            <a:avLst/>
          </a:prstGeom>
          <a:noFill/>
          <a:ln>
            <a:noFill/>
          </a:ln>
        </p:spPr>
      </p:sp>
      <p:sp>
        <p:nvSpPr>
          <p:cNvPr id="2508" name="Google Shape;2508;g189d6b3718f_0_249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509" name="Google Shape;2509;g189d6b3718f_0_249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4">
  <p:cSld name="28_Blank_1_1_1_1_1_4">
    <p:spTree>
      <p:nvGrpSpPr>
        <p:cNvPr id="2510" name="Shape 2510"/>
        <p:cNvGrpSpPr/>
        <p:nvPr/>
      </p:nvGrpSpPr>
      <p:grpSpPr>
        <a:xfrm>
          <a:off x="0" y="0"/>
          <a:ext cx="0" cy="0"/>
          <a:chOff x="0" y="0"/>
          <a:chExt cx="0" cy="0"/>
        </a:xfrm>
      </p:grpSpPr>
      <p:pic>
        <p:nvPicPr>
          <p:cNvPr id="2511" name="Google Shape;2511;g189d6b3718f_0_250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12" name="Google Shape;2512;g189d6b3718f_0_250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13" name="Google Shape;2513;g189d6b3718f_0_250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14" name="Google Shape;2514;g189d6b3718f_0_250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15" name="Google Shape;2515;g189d6b3718f_0_2501"/>
          <p:cNvSpPr/>
          <p:nvPr>
            <p:ph idx="2" type="pic"/>
          </p:nvPr>
        </p:nvSpPr>
        <p:spPr>
          <a:xfrm>
            <a:off x="1143000" y="1749300"/>
            <a:ext cx="4953000" cy="2136900"/>
          </a:xfrm>
          <a:prstGeom prst="rect">
            <a:avLst/>
          </a:prstGeom>
          <a:noFill/>
          <a:ln>
            <a:noFill/>
          </a:ln>
        </p:spPr>
      </p:sp>
      <p:sp>
        <p:nvSpPr>
          <p:cNvPr id="2516" name="Google Shape;2516;g189d6b3718f_0_2501"/>
          <p:cNvSpPr/>
          <p:nvPr>
            <p:ph idx="3" type="pic"/>
          </p:nvPr>
        </p:nvSpPr>
        <p:spPr>
          <a:xfrm>
            <a:off x="1143000" y="4035300"/>
            <a:ext cx="4953000" cy="2136900"/>
          </a:xfrm>
          <a:prstGeom prst="rect">
            <a:avLst/>
          </a:prstGeom>
          <a:noFill/>
          <a:ln>
            <a:noFill/>
          </a:ln>
        </p:spPr>
      </p:sp>
      <p:sp>
        <p:nvSpPr>
          <p:cNvPr id="2517" name="Google Shape;2517;g189d6b3718f_0_250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18" name="Google Shape;2518;g189d6b3718f_0_250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519" name="Google Shape;2519;g189d6b3718f_0_250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5">
  <p:cSld name="28_Blank_1_1_1_1_1_2_2">
    <p:spTree>
      <p:nvGrpSpPr>
        <p:cNvPr id="2520" name="Shape 2520"/>
        <p:cNvGrpSpPr/>
        <p:nvPr/>
      </p:nvGrpSpPr>
      <p:grpSpPr>
        <a:xfrm>
          <a:off x="0" y="0"/>
          <a:ext cx="0" cy="0"/>
          <a:chOff x="0" y="0"/>
          <a:chExt cx="0" cy="0"/>
        </a:xfrm>
      </p:grpSpPr>
      <p:pic>
        <p:nvPicPr>
          <p:cNvPr id="2521" name="Google Shape;2521;g189d6b3718f_0_251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22" name="Google Shape;2522;g189d6b3718f_0_251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23" name="Google Shape;2523;g189d6b3718f_0_25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24" name="Google Shape;2524;g189d6b3718f_0_25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25" name="Google Shape;2525;g189d6b3718f_0_2511"/>
          <p:cNvSpPr/>
          <p:nvPr>
            <p:ph idx="2" type="pic"/>
          </p:nvPr>
        </p:nvSpPr>
        <p:spPr>
          <a:xfrm>
            <a:off x="1141950" y="1673100"/>
            <a:ext cx="4953000" cy="1491600"/>
          </a:xfrm>
          <a:prstGeom prst="rect">
            <a:avLst/>
          </a:prstGeom>
          <a:noFill/>
          <a:ln>
            <a:noFill/>
          </a:ln>
        </p:spPr>
      </p:sp>
      <p:sp>
        <p:nvSpPr>
          <p:cNvPr id="2526" name="Google Shape;2526;g189d6b3718f_0_2511"/>
          <p:cNvSpPr/>
          <p:nvPr>
            <p:ph idx="3" type="pic"/>
          </p:nvPr>
        </p:nvSpPr>
        <p:spPr>
          <a:xfrm>
            <a:off x="1141950" y="3268673"/>
            <a:ext cx="4953000" cy="1491600"/>
          </a:xfrm>
          <a:prstGeom prst="rect">
            <a:avLst/>
          </a:prstGeom>
          <a:noFill/>
          <a:ln>
            <a:noFill/>
          </a:ln>
        </p:spPr>
      </p:sp>
      <p:sp>
        <p:nvSpPr>
          <p:cNvPr id="2527" name="Google Shape;2527;g189d6b3718f_0_251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528" name="Google Shape;2528;g189d6b3718f_0_2511"/>
          <p:cNvSpPr/>
          <p:nvPr>
            <p:ph idx="4" type="pic"/>
          </p:nvPr>
        </p:nvSpPr>
        <p:spPr>
          <a:xfrm>
            <a:off x="1140900" y="4864250"/>
            <a:ext cx="4953000" cy="1491600"/>
          </a:xfrm>
          <a:prstGeom prst="rect">
            <a:avLst/>
          </a:prstGeom>
          <a:noFill/>
          <a:ln>
            <a:noFill/>
          </a:ln>
        </p:spPr>
      </p:sp>
      <p:sp>
        <p:nvSpPr>
          <p:cNvPr id="2529" name="Google Shape;2529;g189d6b3718f_0_251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530" name="Google Shape;2530;g189d6b3718f_0_251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531" name="Google Shape;2531;g189d6b3718f_0_251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2">
  <p:cSld name="7_Title Only_1_8">
    <p:spTree>
      <p:nvGrpSpPr>
        <p:cNvPr id="212" name="Shape 212"/>
        <p:cNvGrpSpPr/>
        <p:nvPr/>
      </p:nvGrpSpPr>
      <p:grpSpPr>
        <a:xfrm>
          <a:off x="0" y="0"/>
          <a:ext cx="0" cy="0"/>
          <a:chOff x="0" y="0"/>
          <a:chExt cx="0" cy="0"/>
        </a:xfrm>
      </p:grpSpPr>
      <p:pic>
        <p:nvPicPr>
          <p:cNvPr id="213" name="Google Shape;213;g189d6b3718f_0_20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14" name="Google Shape;214;g189d6b3718f_0_20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5" name="Google Shape;215;g189d6b3718f_0_20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6" name="Google Shape;216;g189d6b3718f_0_20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7" name="Google Shape;217;g189d6b3718f_0_20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18" name="Google Shape;218;g189d6b3718f_0_203"/>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6">
  <p:cSld name="28_Blank_1_1_1_1_1_1_3">
    <p:spTree>
      <p:nvGrpSpPr>
        <p:cNvPr id="2532" name="Shape 2532"/>
        <p:cNvGrpSpPr/>
        <p:nvPr/>
      </p:nvGrpSpPr>
      <p:grpSpPr>
        <a:xfrm>
          <a:off x="0" y="0"/>
          <a:ext cx="0" cy="0"/>
          <a:chOff x="0" y="0"/>
          <a:chExt cx="0" cy="0"/>
        </a:xfrm>
      </p:grpSpPr>
      <p:pic>
        <p:nvPicPr>
          <p:cNvPr id="2533" name="Google Shape;2533;g189d6b3718f_0_252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534" name="Google Shape;2534;g189d6b3718f_0_25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35" name="Google Shape;2535;g189d6b3718f_0_25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36" name="Google Shape;2536;g189d6b3718f_0_252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7" name="Google Shape;2537;g189d6b3718f_0_252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8" name="Google Shape;2538;g189d6b3718f_0_2523"/>
          <p:cNvSpPr/>
          <p:nvPr>
            <p:ph idx="3" type="pic"/>
          </p:nvPr>
        </p:nvSpPr>
        <p:spPr>
          <a:xfrm>
            <a:off x="3686431" y="1749300"/>
            <a:ext cx="2409600" cy="2136900"/>
          </a:xfrm>
          <a:prstGeom prst="rect">
            <a:avLst/>
          </a:prstGeom>
          <a:noFill/>
          <a:ln>
            <a:noFill/>
          </a:ln>
        </p:spPr>
      </p:sp>
      <p:sp>
        <p:nvSpPr>
          <p:cNvPr id="2539" name="Google Shape;2539;g189d6b3718f_0_2523"/>
          <p:cNvSpPr/>
          <p:nvPr>
            <p:ph idx="4" type="pic"/>
          </p:nvPr>
        </p:nvSpPr>
        <p:spPr>
          <a:xfrm>
            <a:off x="3686431" y="4035300"/>
            <a:ext cx="2409600" cy="2136900"/>
          </a:xfrm>
          <a:prstGeom prst="rect">
            <a:avLst/>
          </a:prstGeom>
          <a:noFill/>
          <a:ln>
            <a:noFill/>
          </a:ln>
        </p:spPr>
      </p:sp>
      <p:sp>
        <p:nvSpPr>
          <p:cNvPr id="2540" name="Google Shape;2540;g189d6b3718f_0_2523"/>
          <p:cNvSpPr/>
          <p:nvPr>
            <p:ph idx="5" type="pic"/>
          </p:nvPr>
        </p:nvSpPr>
        <p:spPr>
          <a:xfrm>
            <a:off x="1143000" y="1752600"/>
            <a:ext cx="2409600" cy="2136900"/>
          </a:xfrm>
          <a:prstGeom prst="rect">
            <a:avLst/>
          </a:prstGeom>
          <a:noFill/>
          <a:ln>
            <a:noFill/>
          </a:ln>
        </p:spPr>
      </p:sp>
      <p:sp>
        <p:nvSpPr>
          <p:cNvPr id="2541" name="Google Shape;2541;g189d6b3718f_0_2523"/>
          <p:cNvSpPr/>
          <p:nvPr>
            <p:ph idx="6" type="pic"/>
          </p:nvPr>
        </p:nvSpPr>
        <p:spPr>
          <a:xfrm>
            <a:off x="1143000" y="4038600"/>
            <a:ext cx="2409600" cy="2136900"/>
          </a:xfrm>
          <a:prstGeom prst="rect">
            <a:avLst/>
          </a:prstGeom>
          <a:noFill/>
          <a:ln>
            <a:noFill/>
          </a:ln>
        </p:spPr>
      </p:sp>
      <p:pic>
        <p:nvPicPr>
          <p:cNvPr id="2542" name="Google Shape;2542;g189d6b3718f_0_252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7">
  <p:cSld name="28_Blank_1_1_1_1_1_1_1_2">
    <p:spTree>
      <p:nvGrpSpPr>
        <p:cNvPr id="2543" name="Shape 2543"/>
        <p:cNvGrpSpPr/>
        <p:nvPr/>
      </p:nvGrpSpPr>
      <p:grpSpPr>
        <a:xfrm>
          <a:off x="0" y="0"/>
          <a:ext cx="0" cy="0"/>
          <a:chOff x="0" y="0"/>
          <a:chExt cx="0" cy="0"/>
        </a:xfrm>
      </p:grpSpPr>
      <p:pic>
        <p:nvPicPr>
          <p:cNvPr id="2544" name="Google Shape;2544;g189d6b3718f_0_253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545" name="Google Shape;2545;g189d6b3718f_0_25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46" name="Google Shape;2546;g189d6b3718f_0_25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47" name="Google Shape;2547;g189d6b3718f_0_2534"/>
          <p:cNvSpPr/>
          <p:nvPr>
            <p:ph idx="2" type="pic"/>
          </p:nvPr>
        </p:nvSpPr>
        <p:spPr>
          <a:xfrm>
            <a:off x="1140001" y="1972500"/>
            <a:ext cx="9912000" cy="4123500"/>
          </a:xfrm>
          <a:prstGeom prst="rect">
            <a:avLst/>
          </a:prstGeom>
          <a:noFill/>
          <a:ln>
            <a:noFill/>
          </a:ln>
        </p:spPr>
      </p:sp>
      <p:pic>
        <p:nvPicPr>
          <p:cNvPr id="2548" name="Google Shape;2548;g189d6b3718f_0_253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p:cSld name="28_Blank_1_1_3_1">
    <p:spTree>
      <p:nvGrpSpPr>
        <p:cNvPr id="2549" name="Shape 2549"/>
        <p:cNvGrpSpPr/>
        <p:nvPr/>
      </p:nvGrpSpPr>
      <p:grpSpPr>
        <a:xfrm>
          <a:off x="0" y="0"/>
          <a:ext cx="0" cy="0"/>
          <a:chOff x="0" y="0"/>
          <a:chExt cx="0" cy="0"/>
        </a:xfrm>
      </p:grpSpPr>
      <p:pic>
        <p:nvPicPr>
          <p:cNvPr id="2550" name="Google Shape;2550;g189d6b3718f_0_254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51" name="Google Shape;2551;g189d6b3718f_0_254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52" name="Google Shape;2552;g189d6b3718f_0_254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3" name="Google Shape;2553;g189d6b3718f_0_254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4" name="Google Shape;2554;g189d6b3718f_0_25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555" name="Google Shape;2555;g189d6b3718f_0_254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1">
  <p:cSld name="28_Blank_1_1_3_1_1">
    <p:spTree>
      <p:nvGrpSpPr>
        <p:cNvPr id="2556" name="Shape 2556"/>
        <p:cNvGrpSpPr/>
        <p:nvPr/>
      </p:nvGrpSpPr>
      <p:grpSpPr>
        <a:xfrm>
          <a:off x="0" y="0"/>
          <a:ext cx="0" cy="0"/>
          <a:chOff x="0" y="0"/>
          <a:chExt cx="0" cy="0"/>
        </a:xfrm>
      </p:grpSpPr>
      <p:pic>
        <p:nvPicPr>
          <p:cNvPr id="2557" name="Google Shape;2557;g189d6b3718f_0_254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58" name="Google Shape;2558;g189d6b3718f_0_254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59" name="Google Shape;2559;g189d6b3718f_0_254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0" name="Google Shape;2560;g189d6b3718f_0_25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61" name="Google Shape;2561;g189d6b3718f_0_254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62" name="Google Shape;2562;g189d6b3718f_0_254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563" name="Google Shape;2563;g189d6b3718f_0_254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2">
  <p:cSld name="28_Blank_1_1_2_1">
    <p:spTree>
      <p:nvGrpSpPr>
        <p:cNvPr id="2564" name="Shape 2564"/>
        <p:cNvGrpSpPr/>
        <p:nvPr/>
      </p:nvGrpSpPr>
      <p:grpSpPr>
        <a:xfrm>
          <a:off x="0" y="0"/>
          <a:ext cx="0" cy="0"/>
          <a:chOff x="0" y="0"/>
          <a:chExt cx="0" cy="0"/>
        </a:xfrm>
      </p:grpSpPr>
      <p:pic>
        <p:nvPicPr>
          <p:cNvPr id="2565" name="Google Shape;2565;g189d6b3718f_0_255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66" name="Google Shape;2566;g189d6b3718f_0_255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67" name="Google Shape;2567;g189d6b3718f_0_255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8" name="Google Shape;2568;g189d6b3718f_0_25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69" name="Google Shape;2569;g189d6b3718f_0_255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70" name="Google Shape;2570;g189d6b3718f_0_255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571" name="Google Shape;2571;g189d6b3718f_0_2555"/>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572" name="Google Shape;2572;g189d6b3718f_0_255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3">
  <p:cSld name="28_Blank_1_1_1_1">
    <p:spTree>
      <p:nvGrpSpPr>
        <p:cNvPr id="2573" name="Shape 2573"/>
        <p:cNvGrpSpPr/>
        <p:nvPr/>
      </p:nvGrpSpPr>
      <p:grpSpPr>
        <a:xfrm>
          <a:off x="0" y="0"/>
          <a:ext cx="0" cy="0"/>
          <a:chOff x="0" y="0"/>
          <a:chExt cx="0" cy="0"/>
        </a:xfrm>
      </p:grpSpPr>
      <p:pic>
        <p:nvPicPr>
          <p:cNvPr id="2574" name="Google Shape;2574;g189d6b3718f_0_256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75" name="Google Shape;2575;g189d6b3718f_0_2564"/>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76" name="Google Shape;2576;g189d6b3718f_0_256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7" name="Google Shape;2577;g189d6b3718f_0_25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78" name="Google Shape;2578;g189d6b3718f_0_256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79" name="Google Shape;2579;g189d6b3718f_0_2564"/>
          <p:cNvSpPr/>
          <p:nvPr>
            <p:ph idx="3" type="pic"/>
          </p:nvPr>
        </p:nvSpPr>
        <p:spPr>
          <a:xfrm>
            <a:off x="1122001" y="1972500"/>
            <a:ext cx="4974000" cy="4123500"/>
          </a:xfrm>
          <a:prstGeom prst="rect">
            <a:avLst/>
          </a:prstGeom>
          <a:noFill/>
          <a:ln>
            <a:noFill/>
          </a:ln>
        </p:spPr>
      </p:sp>
      <p:sp>
        <p:nvSpPr>
          <p:cNvPr id="2580" name="Google Shape;2580;g189d6b3718f_0_256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581" name="Google Shape;2581;g189d6b3718f_0_256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4">
  <p:cSld name="28_Blank_1_1_1_1_1_3">
    <p:spTree>
      <p:nvGrpSpPr>
        <p:cNvPr id="2582" name="Shape 2582"/>
        <p:cNvGrpSpPr/>
        <p:nvPr/>
      </p:nvGrpSpPr>
      <p:grpSpPr>
        <a:xfrm>
          <a:off x="0" y="0"/>
          <a:ext cx="0" cy="0"/>
          <a:chOff x="0" y="0"/>
          <a:chExt cx="0" cy="0"/>
        </a:xfrm>
      </p:grpSpPr>
      <p:pic>
        <p:nvPicPr>
          <p:cNvPr id="2583" name="Google Shape;2583;g189d6b3718f_0_2573"/>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pic>
        <p:nvPicPr>
          <p:cNvPr id="2584" name="Google Shape;2584;g189d6b3718f_0_257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585" name="Google Shape;2585;g189d6b3718f_0_257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86" name="Google Shape;2586;g189d6b3718f_0_257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87" name="Google Shape;2587;g189d6b3718f_0_2573"/>
          <p:cNvSpPr/>
          <p:nvPr>
            <p:ph idx="2" type="pic"/>
          </p:nvPr>
        </p:nvSpPr>
        <p:spPr>
          <a:xfrm>
            <a:off x="1143000" y="1749300"/>
            <a:ext cx="4953000" cy="2136900"/>
          </a:xfrm>
          <a:prstGeom prst="rect">
            <a:avLst/>
          </a:prstGeom>
          <a:noFill/>
          <a:ln>
            <a:noFill/>
          </a:ln>
        </p:spPr>
      </p:sp>
      <p:sp>
        <p:nvSpPr>
          <p:cNvPr id="2588" name="Google Shape;2588;g189d6b3718f_0_2573"/>
          <p:cNvSpPr/>
          <p:nvPr>
            <p:ph idx="3" type="pic"/>
          </p:nvPr>
        </p:nvSpPr>
        <p:spPr>
          <a:xfrm>
            <a:off x="1143000" y="4035300"/>
            <a:ext cx="4953000" cy="2136900"/>
          </a:xfrm>
          <a:prstGeom prst="rect">
            <a:avLst/>
          </a:prstGeom>
          <a:noFill/>
          <a:ln>
            <a:noFill/>
          </a:ln>
        </p:spPr>
      </p:sp>
      <p:sp>
        <p:nvSpPr>
          <p:cNvPr id="2589" name="Google Shape;2589;g189d6b3718f_0_257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90" name="Google Shape;2590;g189d6b3718f_0_257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591" name="Google Shape;2591;g189d6b3718f_0_257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5">
  <p:cSld name="28_Blank_1_1_1_1_1_2_1">
    <p:spTree>
      <p:nvGrpSpPr>
        <p:cNvPr id="2592" name="Shape 2592"/>
        <p:cNvGrpSpPr/>
        <p:nvPr/>
      </p:nvGrpSpPr>
      <p:grpSpPr>
        <a:xfrm>
          <a:off x="0" y="0"/>
          <a:ext cx="0" cy="0"/>
          <a:chOff x="0" y="0"/>
          <a:chExt cx="0" cy="0"/>
        </a:xfrm>
      </p:grpSpPr>
      <p:pic>
        <p:nvPicPr>
          <p:cNvPr id="2593" name="Google Shape;2593;g189d6b3718f_0_2583"/>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pic>
        <p:nvPicPr>
          <p:cNvPr id="2594" name="Google Shape;2594;g189d6b3718f_0_258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595" name="Google Shape;2595;g189d6b3718f_0_25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96" name="Google Shape;2596;g189d6b3718f_0_25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97" name="Google Shape;2597;g189d6b3718f_0_2583"/>
          <p:cNvSpPr/>
          <p:nvPr>
            <p:ph idx="2" type="pic"/>
          </p:nvPr>
        </p:nvSpPr>
        <p:spPr>
          <a:xfrm>
            <a:off x="1141950" y="1673100"/>
            <a:ext cx="4953000" cy="1491600"/>
          </a:xfrm>
          <a:prstGeom prst="rect">
            <a:avLst/>
          </a:prstGeom>
          <a:noFill/>
          <a:ln>
            <a:noFill/>
          </a:ln>
        </p:spPr>
      </p:sp>
      <p:sp>
        <p:nvSpPr>
          <p:cNvPr id="2598" name="Google Shape;2598;g189d6b3718f_0_2583"/>
          <p:cNvSpPr/>
          <p:nvPr>
            <p:ph idx="3" type="pic"/>
          </p:nvPr>
        </p:nvSpPr>
        <p:spPr>
          <a:xfrm>
            <a:off x="1141950" y="3268673"/>
            <a:ext cx="4953000" cy="1491600"/>
          </a:xfrm>
          <a:prstGeom prst="rect">
            <a:avLst/>
          </a:prstGeom>
          <a:noFill/>
          <a:ln>
            <a:noFill/>
          </a:ln>
        </p:spPr>
      </p:sp>
      <p:sp>
        <p:nvSpPr>
          <p:cNvPr id="2599" name="Google Shape;2599;g189d6b3718f_0_258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600" name="Google Shape;2600;g189d6b3718f_0_2583"/>
          <p:cNvSpPr/>
          <p:nvPr>
            <p:ph idx="4" type="pic"/>
          </p:nvPr>
        </p:nvSpPr>
        <p:spPr>
          <a:xfrm>
            <a:off x="1140900" y="4864250"/>
            <a:ext cx="4953000" cy="1491600"/>
          </a:xfrm>
          <a:prstGeom prst="rect">
            <a:avLst/>
          </a:prstGeom>
          <a:noFill/>
          <a:ln>
            <a:noFill/>
          </a:ln>
        </p:spPr>
      </p:sp>
      <p:sp>
        <p:nvSpPr>
          <p:cNvPr id="2601" name="Google Shape;2601;g189d6b3718f_0_258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602" name="Google Shape;2602;g189d6b3718f_0_258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603" name="Google Shape;2603;g189d6b3718f_0_258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6">
  <p:cSld name="28_Blank_1_1_1_1_1_1_2">
    <p:spTree>
      <p:nvGrpSpPr>
        <p:cNvPr id="2604" name="Shape 2604"/>
        <p:cNvGrpSpPr/>
        <p:nvPr/>
      </p:nvGrpSpPr>
      <p:grpSpPr>
        <a:xfrm>
          <a:off x="0" y="0"/>
          <a:ext cx="0" cy="0"/>
          <a:chOff x="0" y="0"/>
          <a:chExt cx="0" cy="0"/>
        </a:xfrm>
      </p:grpSpPr>
      <p:pic>
        <p:nvPicPr>
          <p:cNvPr id="2605" name="Google Shape;2605;g189d6b3718f_0_259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606" name="Google Shape;2606;g189d6b3718f_0_25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07" name="Google Shape;2607;g189d6b3718f_0_25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08" name="Google Shape;2608;g189d6b3718f_0_259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609" name="Google Shape;2609;g189d6b3718f_0_259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610" name="Google Shape;2610;g189d6b3718f_0_2595"/>
          <p:cNvSpPr/>
          <p:nvPr>
            <p:ph idx="3" type="pic"/>
          </p:nvPr>
        </p:nvSpPr>
        <p:spPr>
          <a:xfrm>
            <a:off x="3686431" y="1749300"/>
            <a:ext cx="2409600" cy="2136900"/>
          </a:xfrm>
          <a:prstGeom prst="rect">
            <a:avLst/>
          </a:prstGeom>
          <a:noFill/>
          <a:ln>
            <a:noFill/>
          </a:ln>
        </p:spPr>
      </p:sp>
      <p:sp>
        <p:nvSpPr>
          <p:cNvPr id="2611" name="Google Shape;2611;g189d6b3718f_0_2595"/>
          <p:cNvSpPr/>
          <p:nvPr>
            <p:ph idx="4" type="pic"/>
          </p:nvPr>
        </p:nvSpPr>
        <p:spPr>
          <a:xfrm>
            <a:off x="3686431" y="4035300"/>
            <a:ext cx="2409600" cy="2136900"/>
          </a:xfrm>
          <a:prstGeom prst="rect">
            <a:avLst/>
          </a:prstGeom>
          <a:noFill/>
          <a:ln>
            <a:noFill/>
          </a:ln>
        </p:spPr>
      </p:sp>
      <p:sp>
        <p:nvSpPr>
          <p:cNvPr id="2612" name="Google Shape;2612;g189d6b3718f_0_2595"/>
          <p:cNvSpPr/>
          <p:nvPr>
            <p:ph idx="5" type="pic"/>
          </p:nvPr>
        </p:nvSpPr>
        <p:spPr>
          <a:xfrm>
            <a:off x="1143000" y="1752600"/>
            <a:ext cx="2409600" cy="2136900"/>
          </a:xfrm>
          <a:prstGeom prst="rect">
            <a:avLst/>
          </a:prstGeom>
          <a:noFill/>
          <a:ln>
            <a:noFill/>
          </a:ln>
        </p:spPr>
      </p:sp>
      <p:sp>
        <p:nvSpPr>
          <p:cNvPr id="2613" name="Google Shape;2613;g189d6b3718f_0_2595"/>
          <p:cNvSpPr/>
          <p:nvPr>
            <p:ph idx="6" type="pic"/>
          </p:nvPr>
        </p:nvSpPr>
        <p:spPr>
          <a:xfrm>
            <a:off x="1143000" y="4038600"/>
            <a:ext cx="2409600" cy="2136900"/>
          </a:xfrm>
          <a:prstGeom prst="rect">
            <a:avLst/>
          </a:prstGeom>
          <a:noFill/>
          <a:ln>
            <a:noFill/>
          </a:ln>
        </p:spPr>
      </p:sp>
      <p:pic>
        <p:nvPicPr>
          <p:cNvPr id="2614" name="Google Shape;2614;g189d6b3718f_0_25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7">
  <p:cSld name="28_Blank_1_1_1_1_1_1_1_1">
    <p:spTree>
      <p:nvGrpSpPr>
        <p:cNvPr id="2615" name="Shape 2615"/>
        <p:cNvGrpSpPr/>
        <p:nvPr/>
      </p:nvGrpSpPr>
      <p:grpSpPr>
        <a:xfrm>
          <a:off x="0" y="0"/>
          <a:ext cx="0" cy="0"/>
          <a:chOff x="0" y="0"/>
          <a:chExt cx="0" cy="0"/>
        </a:xfrm>
      </p:grpSpPr>
      <p:pic>
        <p:nvPicPr>
          <p:cNvPr id="2616" name="Google Shape;2616;g189d6b3718f_0_260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617" name="Google Shape;2617;g189d6b3718f_0_26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18" name="Google Shape;2618;g189d6b3718f_0_26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19" name="Google Shape;2619;g189d6b3718f_0_2606"/>
          <p:cNvSpPr/>
          <p:nvPr>
            <p:ph idx="2" type="pic"/>
          </p:nvPr>
        </p:nvSpPr>
        <p:spPr>
          <a:xfrm>
            <a:off x="1140001" y="1972500"/>
            <a:ext cx="9912000" cy="4123500"/>
          </a:xfrm>
          <a:prstGeom prst="rect">
            <a:avLst/>
          </a:prstGeom>
          <a:noFill/>
          <a:ln>
            <a:noFill/>
          </a:ln>
        </p:spPr>
      </p:sp>
      <p:pic>
        <p:nvPicPr>
          <p:cNvPr id="2620" name="Google Shape;2620;g189d6b3718f_0_26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2">
  <p:cSld name="Blank_2">
    <p:spTree>
      <p:nvGrpSpPr>
        <p:cNvPr id="21" name="Shape 21"/>
        <p:cNvGrpSpPr/>
        <p:nvPr/>
      </p:nvGrpSpPr>
      <p:grpSpPr>
        <a:xfrm>
          <a:off x="0" y="0"/>
          <a:ext cx="0" cy="0"/>
          <a:chOff x="0" y="0"/>
          <a:chExt cx="0" cy="0"/>
        </a:xfrm>
      </p:grpSpPr>
      <p:pic>
        <p:nvPicPr>
          <p:cNvPr id="22" name="Google Shape;22;g189d6b3718f_0_12"/>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23" name="Google Shape;23;g189d6b3718f_0_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g189d6b3718f_0_12"/>
          <p:cNvSpPr txBox="1"/>
          <p:nvPr>
            <p:ph idx="1" type="body"/>
          </p:nvPr>
        </p:nvSpPr>
        <p:spPr>
          <a:xfrm>
            <a:off x="385475" y="1690825"/>
            <a:ext cx="6701100" cy="4665600"/>
          </a:xfrm>
          <a:prstGeom prst="rect">
            <a:avLst/>
          </a:prstGeom>
          <a:noFill/>
          <a:ln>
            <a:noFill/>
          </a:ln>
        </p:spPr>
        <p:txBody>
          <a:bodyPr anchorCtr="0" anchor="ctr" bIns="45700" lIns="91425" spcFirstLastPara="1" rIns="91425" wrap="square" tIns="45700">
            <a:normAutofit/>
          </a:bodyPr>
          <a:lstStyle>
            <a:lvl1pPr indent="-342900" lvl="0" marL="457200" rtl="0" algn="ctr">
              <a:lnSpc>
                <a:spcPct val="100000"/>
              </a:lnSpc>
              <a:spcBef>
                <a:spcPts val="1000"/>
              </a:spcBef>
              <a:spcAft>
                <a:spcPts val="0"/>
              </a:spcAft>
              <a:buSzPts val="1800"/>
              <a:buChar char="•"/>
              <a:defRPr/>
            </a:lvl1pPr>
            <a:lvl2pPr indent="-342900" lvl="1" marL="914400" rtl="0" algn="ctr">
              <a:lnSpc>
                <a:spcPct val="100000"/>
              </a:lnSpc>
              <a:spcBef>
                <a:spcPts val="500"/>
              </a:spcBef>
              <a:spcAft>
                <a:spcPts val="0"/>
              </a:spcAft>
              <a:buSzPts val="1800"/>
              <a:buChar char="•"/>
              <a:defRPr/>
            </a:lvl2pPr>
            <a:lvl3pPr indent="-342900" lvl="2" marL="1371600" rtl="0" algn="ctr">
              <a:lnSpc>
                <a:spcPct val="100000"/>
              </a:lnSpc>
              <a:spcBef>
                <a:spcPts val="500"/>
              </a:spcBef>
              <a:spcAft>
                <a:spcPts val="0"/>
              </a:spcAft>
              <a:buSzPts val="1800"/>
              <a:buChar char="•"/>
              <a:defRPr/>
            </a:lvl3pPr>
            <a:lvl4pPr indent="-342900" lvl="3" marL="1828800" rtl="0" algn="ctr">
              <a:lnSpc>
                <a:spcPct val="100000"/>
              </a:lnSpc>
              <a:spcBef>
                <a:spcPts val="500"/>
              </a:spcBef>
              <a:spcAft>
                <a:spcPts val="0"/>
              </a:spcAft>
              <a:buSzPts val="1800"/>
              <a:buChar char="•"/>
              <a:defRPr/>
            </a:lvl4pPr>
            <a:lvl5pPr indent="-342900" lvl="4" marL="2286000" rtl="0" algn="ctr">
              <a:lnSpc>
                <a:spcPct val="100000"/>
              </a:lnSpc>
              <a:spcBef>
                <a:spcPts val="500"/>
              </a:spcBef>
              <a:spcAft>
                <a:spcPts val="0"/>
              </a:spcAft>
              <a:buSzPts val="1800"/>
              <a:buChar char="•"/>
              <a:defRPr/>
            </a:lvl5pPr>
            <a:lvl6pPr indent="-342900" lvl="5" marL="2743200" rtl="0" algn="ctr">
              <a:lnSpc>
                <a:spcPct val="100000"/>
              </a:lnSpc>
              <a:spcBef>
                <a:spcPts val="500"/>
              </a:spcBef>
              <a:spcAft>
                <a:spcPts val="0"/>
              </a:spcAft>
              <a:buSzPts val="1800"/>
              <a:buChar char="•"/>
              <a:defRPr/>
            </a:lvl6pPr>
            <a:lvl7pPr indent="-342900" lvl="6" marL="3200400" rtl="0" algn="ctr">
              <a:lnSpc>
                <a:spcPct val="100000"/>
              </a:lnSpc>
              <a:spcBef>
                <a:spcPts val="500"/>
              </a:spcBef>
              <a:spcAft>
                <a:spcPts val="0"/>
              </a:spcAft>
              <a:buSzPts val="1800"/>
              <a:buChar char="•"/>
              <a:defRPr/>
            </a:lvl7pPr>
            <a:lvl8pPr indent="-342900" lvl="7" marL="3657600" rtl="0" algn="ctr">
              <a:lnSpc>
                <a:spcPct val="100000"/>
              </a:lnSpc>
              <a:spcBef>
                <a:spcPts val="500"/>
              </a:spcBef>
              <a:spcAft>
                <a:spcPts val="0"/>
              </a:spcAft>
              <a:buSzPts val="1800"/>
              <a:buChar char="•"/>
              <a:defRPr/>
            </a:lvl8pPr>
            <a:lvl9pPr indent="-342900" lvl="8" marL="4114800" rtl="0" algn="ctr">
              <a:lnSpc>
                <a:spcPct val="100000"/>
              </a:lnSpc>
              <a:spcBef>
                <a:spcPts val="500"/>
              </a:spcBef>
              <a:spcAft>
                <a:spcPts val="0"/>
              </a:spcAft>
              <a:buSzPts val="1800"/>
              <a:buChar char="•"/>
              <a:defRPr/>
            </a:lvl9pPr>
          </a:lstStyle>
          <a:p/>
        </p:txBody>
      </p:sp>
      <p:sp>
        <p:nvSpPr>
          <p:cNvPr id="25" name="Google Shape;25;g189d6b3718f_0_12"/>
          <p:cNvSpPr txBox="1"/>
          <p:nvPr>
            <p:ph type="title"/>
          </p:nvPr>
        </p:nvSpPr>
        <p:spPr>
          <a:xfrm>
            <a:off x="385501" y="365125"/>
            <a:ext cx="67011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3">
  <p:cSld name="7_Title Only_2_8">
    <p:spTree>
      <p:nvGrpSpPr>
        <p:cNvPr id="219" name="Shape 219"/>
        <p:cNvGrpSpPr/>
        <p:nvPr/>
      </p:nvGrpSpPr>
      <p:grpSpPr>
        <a:xfrm>
          <a:off x="0" y="0"/>
          <a:ext cx="0" cy="0"/>
          <a:chOff x="0" y="0"/>
          <a:chExt cx="0" cy="0"/>
        </a:xfrm>
      </p:grpSpPr>
      <p:pic>
        <p:nvPicPr>
          <p:cNvPr id="220" name="Google Shape;220;g189d6b3718f_0_21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21" name="Google Shape;221;g189d6b3718f_0_2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2" name="Google Shape;222;g189d6b3718f_0_21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23" name="Google Shape;223;g189d6b3718f_0_21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4" name="Google Shape;224;g189d6b3718f_0_210"/>
          <p:cNvSpPr/>
          <p:nvPr>
            <p:ph idx="2" type="pic"/>
          </p:nvPr>
        </p:nvSpPr>
        <p:spPr>
          <a:xfrm>
            <a:off x="1122001" y="1972500"/>
            <a:ext cx="4974000" cy="4123500"/>
          </a:xfrm>
          <a:prstGeom prst="rect">
            <a:avLst/>
          </a:prstGeom>
          <a:noFill/>
          <a:ln>
            <a:noFill/>
          </a:ln>
        </p:spPr>
      </p:sp>
      <p:sp>
        <p:nvSpPr>
          <p:cNvPr id="225" name="Google Shape;225;g189d6b3718f_0_21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1 1">
  <p:cSld name="1_Title Only_1_5_1_2">
    <p:spTree>
      <p:nvGrpSpPr>
        <p:cNvPr id="2621" name="Shape 2621"/>
        <p:cNvGrpSpPr/>
        <p:nvPr/>
      </p:nvGrpSpPr>
      <p:grpSpPr>
        <a:xfrm>
          <a:off x="0" y="0"/>
          <a:ext cx="0" cy="0"/>
          <a:chOff x="0" y="0"/>
          <a:chExt cx="0" cy="0"/>
        </a:xfrm>
      </p:grpSpPr>
      <p:sp>
        <p:nvSpPr>
          <p:cNvPr id="2622" name="Google Shape;2622;g189d6b3718f_0_26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23" name="Google Shape;2623;g189d6b3718f_0_26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2624" name="Google Shape;2624;g189d6b3718f_0_2612"/>
          <p:cNvSpPr txBox="1"/>
          <p:nvPr>
            <p:ph idx="1" type="body"/>
          </p:nvPr>
        </p:nvSpPr>
        <p:spPr>
          <a:xfrm>
            <a:off x="1153201" y="1989225"/>
            <a:ext cx="9912000" cy="4123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90000"/>
              </a:lnSpc>
              <a:spcBef>
                <a:spcPts val="1000"/>
              </a:spcBef>
              <a:spcAft>
                <a:spcPts val="0"/>
              </a:spcAft>
              <a:buSzPts val="2000"/>
              <a:buChar char="•"/>
              <a:defRPr/>
            </a:lvl1pPr>
            <a:lvl2pPr indent="-342900" lvl="1" marL="914400" rtl="0" algn="ctr">
              <a:lnSpc>
                <a:spcPct val="90000"/>
              </a:lnSpc>
              <a:spcBef>
                <a:spcPts val="500"/>
              </a:spcBef>
              <a:spcAft>
                <a:spcPts val="0"/>
              </a:spcAft>
              <a:buSzPts val="1800"/>
              <a:buChar char="•"/>
              <a:defRPr/>
            </a:lvl2pPr>
            <a:lvl3pPr indent="-330200" lvl="2" marL="1371600" rtl="0" algn="ctr">
              <a:lnSpc>
                <a:spcPct val="90000"/>
              </a:lnSpc>
              <a:spcBef>
                <a:spcPts val="500"/>
              </a:spcBef>
              <a:spcAft>
                <a:spcPts val="0"/>
              </a:spcAft>
              <a:buSzPts val="1600"/>
              <a:buChar char="•"/>
              <a:defRPr/>
            </a:lvl3pPr>
            <a:lvl4pPr indent="-317500" lvl="3" marL="1828800" rtl="0" algn="ctr">
              <a:lnSpc>
                <a:spcPct val="90000"/>
              </a:lnSpc>
              <a:spcBef>
                <a:spcPts val="500"/>
              </a:spcBef>
              <a:spcAft>
                <a:spcPts val="0"/>
              </a:spcAft>
              <a:buSzPts val="1400"/>
              <a:buChar char="•"/>
              <a:defRPr/>
            </a:lvl4pPr>
            <a:lvl5pPr indent="-317500" lvl="4" marL="2286000" rtl="0" algn="ctr">
              <a:lnSpc>
                <a:spcPct val="90000"/>
              </a:lnSpc>
              <a:spcBef>
                <a:spcPts val="500"/>
              </a:spcBef>
              <a:spcAft>
                <a:spcPts val="0"/>
              </a:spcAft>
              <a:buSzPts val="1400"/>
              <a:buChar char="•"/>
              <a:defRPr/>
            </a:lvl5pPr>
            <a:lvl6pPr indent="-342900" lvl="5" marL="2743200" rtl="0" algn="ctr">
              <a:lnSpc>
                <a:spcPct val="90000"/>
              </a:lnSpc>
              <a:spcBef>
                <a:spcPts val="500"/>
              </a:spcBef>
              <a:spcAft>
                <a:spcPts val="0"/>
              </a:spcAft>
              <a:buSzPts val="1800"/>
              <a:buChar char="•"/>
              <a:defRPr/>
            </a:lvl6pPr>
            <a:lvl7pPr indent="-342900" lvl="6" marL="3200400" rtl="0" algn="ctr">
              <a:lnSpc>
                <a:spcPct val="90000"/>
              </a:lnSpc>
              <a:spcBef>
                <a:spcPts val="500"/>
              </a:spcBef>
              <a:spcAft>
                <a:spcPts val="0"/>
              </a:spcAft>
              <a:buSzPts val="1800"/>
              <a:buChar char="•"/>
              <a:defRPr/>
            </a:lvl7pPr>
            <a:lvl8pPr indent="-342900" lvl="7" marL="3657600" rtl="0" algn="ctr">
              <a:lnSpc>
                <a:spcPct val="90000"/>
              </a:lnSpc>
              <a:spcBef>
                <a:spcPts val="500"/>
              </a:spcBef>
              <a:spcAft>
                <a:spcPts val="0"/>
              </a:spcAft>
              <a:buSzPts val="1800"/>
              <a:buChar char="•"/>
              <a:defRPr/>
            </a:lvl8pPr>
            <a:lvl9pPr indent="-342900" lvl="8" marL="4114800" rtl="0" algn="ctr">
              <a:lnSpc>
                <a:spcPct val="90000"/>
              </a:lnSpc>
              <a:spcBef>
                <a:spcPts val="500"/>
              </a:spcBef>
              <a:spcAft>
                <a:spcPts val="0"/>
              </a:spcAft>
              <a:buSzPts val="1800"/>
              <a:buChar char="•"/>
              <a:defRPr/>
            </a:lvl9pPr>
          </a:lstStyle>
          <a:p/>
        </p:txBody>
      </p:sp>
      <p:pic>
        <p:nvPicPr>
          <p:cNvPr id="2625" name="Google Shape;2625;g189d6b3718f_0_261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4">
  <p:cSld name="7_Title Only_3_8">
    <p:spTree>
      <p:nvGrpSpPr>
        <p:cNvPr id="226" name="Shape 226"/>
        <p:cNvGrpSpPr/>
        <p:nvPr/>
      </p:nvGrpSpPr>
      <p:grpSpPr>
        <a:xfrm>
          <a:off x="0" y="0"/>
          <a:ext cx="0" cy="0"/>
          <a:chOff x="0" y="0"/>
          <a:chExt cx="0" cy="0"/>
        </a:xfrm>
      </p:grpSpPr>
      <p:pic>
        <p:nvPicPr>
          <p:cNvPr id="227" name="Google Shape;227;g189d6b3718f_0_21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28" name="Google Shape;228;g189d6b3718f_0_2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9" name="Google Shape;229;g189d6b3718f_0_2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30" name="Google Shape;230;g189d6b3718f_0_2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1" name="Google Shape;231;g189d6b3718f_0_217"/>
          <p:cNvSpPr/>
          <p:nvPr>
            <p:ph idx="2" type="pic"/>
          </p:nvPr>
        </p:nvSpPr>
        <p:spPr>
          <a:xfrm>
            <a:off x="1143000" y="1749300"/>
            <a:ext cx="4953000" cy="2136900"/>
          </a:xfrm>
          <a:prstGeom prst="rect">
            <a:avLst/>
          </a:prstGeom>
          <a:noFill/>
          <a:ln>
            <a:noFill/>
          </a:ln>
        </p:spPr>
      </p:sp>
      <p:sp>
        <p:nvSpPr>
          <p:cNvPr id="232" name="Google Shape;232;g189d6b3718f_0_217"/>
          <p:cNvSpPr/>
          <p:nvPr>
            <p:ph idx="3" type="pic"/>
          </p:nvPr>
        </p:nvSpPr>
        <p:spPr>
          <a:xfrm>
            <a:off x="1143000" y="4035300"/>
            <a:ext cx="4953000" cy="2136900"/>
          </a:xfrm>
          <a:prstGeom prst="rect">
            <a:avLst/>
          </a:prstGeom>
          <a:noFill/>
          <a:ln>
            <a:noFill/>
          </a:ln>
        </p:spPr>
      </p:sp>
      <p:sp>
        <p:nvSpPr>
          <p:cNvPr id="233" name="Google Shape;233;g189d6b3718f_0_21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4" name="Google Shape;234;g189d6b3718f_0_21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5">
  <p:cSld name="7_Title Only_4_8">
    <p:spTree>
      <p:nvGrpSpPr>
        <p:cNvPr id="235" name="Shape 235"/>
        <p:cNvGrpSpPr/>
        <p:nvPr/>
      </p:nvGrpSpPr>
      <p:grpSpPr>
        <a:xfrm>
          <a:off x="0" y="0"/>
          <a:ext cx="0" cy="0"/>
          <a:chOff x="0" y="0"/>
          <a:chExt cx="0" cy="0"/>
        </a:xfrm>
      </p:grpSpPr>
      <p:pic>
        <p:nvPicPr>
          <p:cNvPr id="236" name="Google Shape;236;g189d6b3718f_0_22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37" name="Google Shape;237;g189d6b3718f_0_2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8" name="Google Shape;238;g189d6b3718f_0_22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39" name="Google Shape;239;g189d6b3718f_0_22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0" name="Google Shape;240;g189d6b3718f_0_226"/>
          <p:cNvSpPr/>
          <p:nvPr>
            <p:ph idx="2" type="pic"/>
          </p:nvPr>
        </p:nvSpPr>
        <p:spPr>
          <a:xfrm>
            <a:off x="1141950" y="1673100"/>
            <a:ext cx="4953000" cy="1491600"/>
          </a:xfrm>
          <a:prstGeom prst="rect">
            <a:avLst/>
          </a:prstGeom>
          <a:noFill/>
          <a:ln>
            <a:noFill/>
          </a:ln>
        </p:spPr>
      </p:sp>
      <p:sp>
        <p:nvSpPr>
          <p:cNvPr id="241" name="Google Shape;241;g189d6b3718f_0_226"/>
          <p:cNvSpPr/>
          <p:nvPr>
            <p:ph idx="3" type="pic"/>
          </p:nvPr>
        </p:nvSpPr>
        <p:spPr>
          <a:xfrm>
            <a:off x="1141950" y="3268673"/>
            <a:ext cx="4953000" cy="1491600"/>
          </a:xfrm>
          <a:prstGeom prst="rect">
            <a:avLst/>
          </a:prstGeom>
          <a:noFill/>
          <a:ln>
            <a:noFill/>
          </a:ln>
        </p:spPr>
      </p:sp>
      <p:sp>
        <p:nvSpPr>
          <p:cNvPr id="242" name="Google Shape;242;g189d6b3718f_0_226"/>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3" name="Google Shape;243;g189d6b3718f_0_226"/>
          <p:cNvSpPr/>
          <p:nvPr>
            <p:ph idx="4" type="pic"/>
          </p:nvPr>
        </p:nvSpPr>
        <p:spPr>
          <a:xfrm>
            <a:off x="1140900" y="4864250"/>
            <a:ext cx="4953000" cy="1491600"/>
          </a:xfrm>
          <a:prstGeom prst="rect">
            <a:avLst/>
          </a:prstGeom>
          <a:noFill/>
          <a:ln>
            <a:noFill/>
          </a:ln>
        </p:spPr>
      </p:sp>
      <p:sp>
        <p:nvSpPr>
          <p:cNvPr id="244" name="Google Shape;244;g189d6b3718f_0_226"/>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5" name="Google Shape;245;g189d6b3718f_0_226"/>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6">
  <p:cSld name="7_Title Only_5_8">
    <p:spTree>
      <p:nvGrpSpPr>
        <p:cNvPr id="246" name="Shape 246"/>
        <p:cNvGrpSpPr/>
        <p:nvPr/>
      </p:nvGrpSpPr>
      <p:grpSpPr>
        <a:xfrm>
          <a:off x="0" y="0"/>
          <a:ext cx="0" cy="0"/>
          <a:chOff x="0" y="0"/>
          <a:chExt cx="0" cy="0"/>
        </a:xfrm>
      </p:grpSpPr>
      <p:pic>
        <p:nvPicPr>
          <p:cNvPr id="247" name="Google Shape;247;g189d6b3718f_0_23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48" name="Google Shape;248;g189d6b3718f_0_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9" name="Google Shape;249;g189d6b3718f_0_2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50" name="Google Shape;250;g189d6b3718f_0_2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1" name="Google Shape;251;g189d6b3718f_0_23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2" name="Google Shape;252;g189d6b3718f_0_23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 name="Google Shape;253;g189d6b3718f_0_237"/>
          <p:cNvSpPr/>
          <p:nvPr>
            <p:ph idx="3" type="pic"/>
          </p:nvPr>
        </p:nvSpPr>
        <p:spPr>
          <a:xfrm>
            <a:off x="3686431" y="1749300"/>
            <a:ext cx="2409600" cy="2136900"/>
          </a:xfrm>
          <a:prstGeom prst="rect">
            <a:avLst/>
          </a:prstGeom>
          <a:noFill/>
          <a:ln>
            <a:noFill/>
          </a:ln>
        </p:spPr>
      </p:sp>
      <p:sp>
        <p:nvSpPr>
          <p:cNvPr id="254" name="Google Shape;254;g189d6b3718f_0_237"/>
          <p:cNvSpPr/>
          <p:nvPr>
            <p:ph idx="4" type="pic"/>
          </p:nvPr>
        </p:nvSpPr>
        <p:spPr>
          <a:xfrm>
            <a:off x="3686431" y="4035300"/>
            <a:ext cx="2409600" cy="2136900"/>
          </a:xfrm>
          <a:prstGeom prst="rect">
            <a:avLst/>
          </a:prstGeom>
          <a:noFill/>
          <a:ln>
            <a:noFill/>
          </a:ln>
        </p:spPr>
      </p:sp>
      <p:sp>
        <p:nvSpPr>
          <p:cNvPr id="255" name="Google Shape;255;g189d6b3718f_0_237"/>
          <p:cNvSpPr/>
          <p:nvPr>
            <p:ph idx="5" type="pic"/>
          </p:nvPr>
        </p:nvSpPr>
        <p:spPr>
          <a:xfrm>
            <a:off x="1143000" y="1752600"/>
            <a:ext cx="2409600" cy="2136900"/>
          </a:xfrm>
          <a:prstGeom prst="rect">
            <a:avLst/>
          </a:prstGeom>
          <a:noFill/>
          <a:ln>
            <a:noFill/>
          </a:ln>
        </p:spPr>
      </p:sp>
      <p:sp>
        <p:nvSpPr>
          <p:cNvPr id="256" name="Google Shape;256;g189d6b3718f_0_237"/>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7">
  <p:cSld name="7_Title Only_6_8">
    <p:spTree>
      <p:nvGrpSpPr>
        <p:cNvPr id="257" name="Shape 257"/>
        <p:cNvGrpSpPr/>
        <p:nvPr/>
      </p:nvGrpSpPr>
      <p:grpSpPr>
        <a:xfrm>
          <a:off x="0" y="0"/>
          <a:ext cx="0" cy="0"/>
          <a:chOff x="0" y="0"/>
          <a:chExt cx="0" cy="0"/>
        </a:xfrm>
      </p:grpSpPr>
      <p:pic>
        <p:nvPicPr>
          <p:cNvPr id="258" name="Google Shape;258;g189d6b3718f_0_24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59" name="Google Shape;259;g189d6b3718f_0_2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0" name="Google Shape;260;g189d6b3718f_0_2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1" name="Google Shape;261;g189d6b3718f_0_2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2" name="Google Shape;262;g189d6b3718f_0_24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1">
  <p:cSld name="2_Title Only_1">
    <p:spTree>
      <p:nvGrpSpPr>
        <p:cNvPr id="263" name="Shape 263"/>
        <p:cNvGrpSpPr/>
        <p:nvPr/>
      </p:nvGrpSpPr>
      <p:grpSpPr>
        <a:xfrm>
          <a:off x="0" y="0"/>
          <a:ext cx="0" cy="0"/>
          <a:chOff x="0" y="0"/>
          <a:chExt cx="0" cy="0"/>
        </a:xfrm>
      </p:grpSpPr>
      <p:pic>
        <p:nvPicPr>
          <p:cNvPr id="264" name="Google Shape;264;g189d6b3718f_0_25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65" name="Google Shape;265;g189d6b3718f_0_2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6" name="Google Shape;266;g189d6b3718f_0_2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7" name="Google Shape;267;g189d6b3718f_0_2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8" name="Google Shape;268;g189d6b3718f_0_254"/>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2">
  <p:cSld name="7_Title Only_1_7">
    <p:spTree>
      <p:nvGrpSpPr>
        <p:cNvPr id="269" name="Shape 269"/>
        <p:cNvGrpSpPr/>
        <p:nvPr/>
      </p:nvGrpSpPr>
      <p:grpSpPr>
        <a:xfrm>
          <a:off x="0" y="0"/>
          <a:ext cx="0" cy="0"/>
          <a:chOff x="0" y="0"/>
          <a:chExt cx="0" cy="0"/>
        </a:xfrm>
      </p:grpSpPr>
      <p:pic>
        <p:nvPicPr>
          <p:cNvPr id="270" name="Google Shape;270;g189d6b3718f_0_26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71" name="Google Shape;271;g189d6b3718f_0_2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72" name="Google Shape;272;g189d6b3718f_0_26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73" name="Google Shape;273;g189d6b3718f_0_2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74" name="Google Shape;274;g189d6b3718f_0_26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75" name="Google Shape;275;g189d6b3718f_0_260"/>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3">
  <p:cSld name="7_Title Only_2_7">
    <p:spTree>
      <p:nvGrpSpPr>
        <p:cNvPr id="276" name="Shape 276"/>
        <p:cNvGrpSpPr/>
        <p:nvPr/>
      </p:nvGrpSpPr>
      <p:grpSpPr>
        <a:xfrm>
          <a:off x="0" y="0"/>
          <a:ext cx="0" cy="0"/>
          <a:chOff x="0" y="0"/>
          <a:chExt cx="0" cy="0"/>
        </a:xfrm>
      </p:grpSpPr>
      <p:pic>
        <p:nvPicPr>
          <p:cNvPr id="277" name="Google Shape;277;g189d6b3718f_0_26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78" name="Google Shape;278;g189d6b3718f_0_2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79" name="Google Shape;279;g189d6b3718f_0_26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80" name="Google Shape;280;g189d6b3718f_0_2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81" name="Google Shape;281;g189d6b3718f_0_267"/>
          <p:cNvSpPr/>
          <p:nvPr>
            <p:ph idx="2" type="pic"/>
          </p:nvPr>
        </p:nvSpPr>
        <p:spPr>
          <a:xfrm>
            <a:off x="1122001" y="1972500"/>
            <a:ext cx="4974000" cy="4123500"/>
          </a:xfrm>
          <a:prstGeom prst="rect">
            <a:avLst/>
          </a:prstGeom>
          <a:noFill/>
          <a:ln>
            <a:noFill/>
          </a:ln>
        </p:spPr>
      </p:sp>
      <p:sp>
        <p:nvSpPr>
          <p:cNvPr id="282" name="Google Shape;282;g189d6b3718f_0_267"/>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4">
  <p:cSld name="7_Title Only_3_7">
    <p:spTree>
      <p:nvGrpSpPr>
        <p:cNvPr id="283" name="Shape 283"/>
        <p:cNvGrpSpPr/>
        <p:nvPr/>
      </p:nvGrpSpPr>
      <p:grpSpPr>
        <a:xfrm>
          <a:off x="0" y="0"/>
          <a:ext cx="0" cy="0"/>
          <a:chOff x="0" y="0"/>
          <a:chExt cx="0" cy="0"/>
        </a:xfrm>
      </p:grpSpPr>
      <p:pic>
        <p:nvPicPr>
          <p:cNvPr id="284" name="Google Shape;284;g189d6b3718f_0_27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85" name="Google Shape;285;g189d6b3718f_0_2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6" name="Google Shape;286;g189d6b3718f_0_27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87" name="Google Shape;287;g189d6b3718f_0_2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88" name="Google Shape;288;g189d6b3718f_0_274"/>
          <p:cNvSpPr/>
          <p:nvPr>
            <p:ph idx="2" type="pic"/>
          </p:nvPr>
        </p:nvSpPr>
        <p:spPr>
          <a:xfrm>
            <a:off x="1143000" y="1749300"/>
            <a:ext cx="4953000" cy="2136900"/>
          </a:xfrm>
          <a:prstGeom prst="rect">
            <a:avLst/>
          </a:prstGeom>
          <a:noFill/>
          <a:ln>
            <a:noFill/>
          </a:ln>
        </p:spPr>
      </p:sp>
      <p:sp>
        <p:nvSpPr>
          <p:cNvPr id="289" name="Google Shape;289;g189d6b3718f_0_274"/>
          <p:cNvSpPr/>
          <p:nvPr>
            <p:ph idx="3" type="pic"/>
          </p:nvPr>
        </p:nvSpPr>
        <p:spPr>
          <a:xfrm>
            <a:off x="1143000" y="4035300"/>
            <a:ext cx="4953000" cy="2136900"/>
          </a:xfrm>
          <a:prstGeom prst="rect">
            <a:avLst/>
          </a:prstGeom>
          <a:noFill/>
          <a:ln>
            <a:noFill/>
          </a:ln>
        </p:spPr>
      </p:sp>
      <p:sp>
        <p:nvSpPr>
          <p:cNvPr id="290" name="Google Shape;290;g189d6b3718f_0_27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91" name="Google Shape;291;g189d6b3718f_0_27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5">
  <p:cSld name="7_Title Only_4_7">
    <p:spTree>
      <p:nvGrpSpPr>
        <p:cNvPr id="292" name="Shape 292"/>
        <p:cNvGrpSpPr/>
        <p:nvPr/>
      </p:nvGrpSpPr>
      <p:grpSpPr>
        <a:xfrm>
          <a:off x="0" y="0"/>
          <a:ext cx="0" cy="0"/>
          <a:chOff x="0" y="0"/>
          <a:chExt cx="0" cy="0"/>
        </a:xfrm>
      </p:grpSpPr>
      <p:pic>
        <p:nvPicPr>
          <p:cNvPr id="293" name="Google Shape;293;g189d6b3718f_0_28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94" name="Google Shape;294;g189d6b3718f_0_2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5" name="Google Shape;295;g189d6b3718f_0_28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96" name="Google Shape;296;g189d6b3718f_0_2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97" name="Google Shape;297;g189d6b3718f_0_283"/>
          <p:cNvSpPr/>
          <p:nvPr>
            <p:ph idx="2" type="pic"/>
          </p:nvPr>
        </p:nvSpPr>
        <p:spPr>
          <a:xfrm>
            <a:off x="1141950" y="1673100"/>
            <a:ext cx="4953000" cy="1491600"/>
          </a:xfrm>
          <a:prstGeom prst="rect">
            <a:avLst/>
          </a:prstGeom>
          <a:noFill/>
          <a:ln>
            <a:noFill/>
          </a:ln>
        </p:spPr>
      </p:sp>
      <p:sp>
        <p:nvSpPr>
          <p:cNvPr id="298" name="Google Shape;298;g189d6b3718f_0_283"/>
          <p:cNvSpPr/>
          <p:nvPr>
            <p:ph idx="3" type="pic"/>
          </p:nvPr>
        </p:nvSpPr>
        <p:spPr>
          <a:xfrm>
            <a:off x="1141950" y="3268673"/>
            <a:ext cx="4953000" cy="1491600"/>
          </a:xfrm>
          <a:prstGeom prst="rect">
            <a:avLst/>
          </a:prstGeom>
          <a:noFill/>
          <a:ln>
            <a:noFill/>
          </a:ln>
        </p:spPr>
      </p:sp>
      <p:sp>
        <p:nvSpPr>
          <p:cNvPr id="299" name="Google Shape;299;g189d6b3718f_0_28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00" name="Google Shape;300;g189d6b3718f_0_283"/>
          <p:cNvSpPr/>
          <p:nvPr>
            <p:ph idx="4" type="pic"/>
          </p:nvPr>
        </p:nvSpPr>
        <p:spPr>
          <a:xfrm>
            <a:off x="1140900" y="4864250"/>
            <a:ext cx="4953000" cy="1491600"/>
          </a:xfrm>
          <a:prstGeom prst="rect">
            <a:avLst/>
          </a:prstGeom>
          <a:noFill/>
          <a:ln>
            <a:noFill/>
          </a:ln>
        </p:spPr>
      </p:sp>
      <p:sp>
        <p:nvSpPr>
          <p:cNvPr id="301" name="Google Shape;301;g189d6b3718f_0_28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02" name="Google Shape;302;g189d6b3718f_0_28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3">
  <p:cSld name="Blank_1">
    <p:spTree>
      <p:nvGrpSpPr>
        <p:cNvPr id="26" name="Shape 26"/>
        <p:cNvGrpSpPr/>
        <p:nvPr/>
      </p:nvGrpSpPr>
      <p:grpSpPr>
        <a:xfrm>
          <a:off x="0" y="0"/>
          <a:ext cx="0" cy="0"/>
          <a:chOff x="0" y="0"/>
          <a:chExt cx="0" cy="0"/>
        </a:xfrm>
      </p:grpSpPr>
      <p:pic>
        <p:nvPicPr>
          <p:cNvPr id="27" name="Google Shape;27;g189d6b3718f_0_17"/>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28" name="Google Shape;28;g189d6b3718f_0_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g189d6b3718f_0_17"/>
          <p:cNvSpPr txBox="1"/>
          <p:nvPr>
            <p:ph type="title"/>
          </p:nvPr>
        </p:nvSpPr>
        <p:spPr>
          <a:xfrm>
            <a:off x="385501" y="365125"/>
            <a:ext cx="67011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0" name="Google Shape;30;g189d6b3718f_0_17"/>
          <p:cNvSpPr txBox="1"/>
          <p:nvPr>
            <p:ph idx="1" type="body"/>
          </p:nvPr>
        </p:nvSpPr>
        <p:spPr>
          <a:xfrm>
            <a:off x="385500" y="1690825"/>
            <a:ext cx="3348300" cy="46656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1" name="Google Shape;31;g189d6b3718f_0_17"/>
          <p:cNvSpPr txBox="1"/>
          <p:nvPr>
            <p:ph idx="2" type="body"/>
          </p:nvPr>
        </p:nvSpPr>
        <p:spPr>
          <a:xfrm>
            <a:off x="3733800" y="1690825"/>
            <a:ext cx="3348300" cy="46656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6">
  <p:cSld name="7_Title Only_5_7">
    <p:spTree>
      <p:nvGrpSpPr>
        <p:cNvPr id="303" name="Shape 303"/>
        <p:cNvGrpSpPr/>
        <p:nvPr/>
      </p:nvGrpSpPr>
      <p:grpSpPr>
        <a:xfrm>
          <a:off x="0" y="0"/>
          <a:ext cx="0" cy="0"/>
          <a:chOff x="0" y="0"/>
          <a:chExt cx="0" cy="0"/>
        </a:xfrm>
      </p:grpSpPr>
      <p:pic>
        <p:nvPicPr>
          <p:cNvPr id="304" name="Google Shape;304;g189d6b3718f_0_29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05" name="Google Shape;305;g189d6b3718f_0_2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06" name="Google Shape;306;g189d6b3718f_0_2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07" name="Google Shape;307;g189d6b3718f_0_2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08" name="Google Shape;308;g189d6b3718f_0_294"/>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09" name="Google Shape;309;g189d6b3718f_0_294"/>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10" name="Google Shape;310;g189d6b3718f_0_294"/>
          <p:cNvSpPr/>
          <p:nvPr>
            <p:ph idx="3" type="pic"/>
          </p:nvPr>
        </p:nvSpPr>
        <p:spPr>
          <a:xfrm>
            <a:off x="3686431" y="1749300"/>
            <a:ext cx="2409600" cy="2136900"/>
          </a:xfrm>
          <a:prstGeom prst="rect">
            <a:avLst/>
          </a:prstGeom>
          <a:noFill/>
          <a:ln>
            <a:noFill/>
          </a:ln>
        </p:spPr>
      </p:sp>
      <p:sp>
        <p:nvSpPr>
          <p:cNvPr id="311" name="Google Shape;311;g189d6b3718f_0_294"/>
          <p:cNvSpPr/>
          <p:nvPr>
            <p:ph idx="4" type="pic"/>
          </p:nvPr>
        </p:nvSpPr>
        <p:spPr>
          <a:xfrm>
            <a:off x="3686431" y="4035300"/>
            <a:ext cx="2409600" cy="2136900"/>
          </a:xfrm>
          <a:prstGeom prst="rect">
            <a:avLst/>
          </a:prstGeom>
          <a:noFill/>
          <a:ln>
            <a:noFill/>
          </a:ln>
        </p:spPr>
      </p:sp>
      <p:sp>
        <p:nvSpPr>
          <p:cNvPr id="312" name="Google Shape;312;g189d6b3718f_0_294"/>
          <p:cNvSpPr/>
          <p:nvPr>
            <p:ph idx="5" type="pic"/>
          </p:nvPr>
        </p:nvSpPr>
        <p:spPr>
          <a:xfrm>
            <a:off x="1143000" y="1752600"/>
            <a:ext cx="2409600" cy="2136900"/>
          </a:xfrm>
          <a:prstGeom prst="rect">
            <a:avLst/>
          </a:prstGeom>
          <a:noFill/>
          <a:ln>
            <a:noFill/>
          </a:ln>
        </p:spPr>
      </p:sp>
      <p:sp>
        <p:nvSpPr>
          <p:cNvPr id="313" name="Google Shape;313;g189d6b3718f_0_294"/>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7">
  <p:cSld name="7_Title Only_6_7">
    <p:spTree>
      <p:nvGrpSpPr>
        <p:cNvPr id="314" name="Shape 314"/>
        <p:cNvGrpSpPr/>
        <p:nvPr/>
      </p:nvGrpSpPr>
      <p:grpSpPr>
        <a:xfrm>
          <a:off x="0" y="0"/>
          <a:ext cx="0" cy="0"/>
          <a:chOff x="0" y="0"/>
          <a:chExt cx="0" cy="0"/>
        </a:xfrm>
      </p:grpSpPr>
      <p:pic>
        <p:nvPicPr>
          <p:cNvPr id="315" name="Google Shape;315;g189d6b3718f_0_30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16" name="Google Shape;316;g189d6b3718f_0_30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17" name="Google Shape;317;g189d6b3718f_0_30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18" name="Google Shape;318;g189d6b3718f_0_30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19" name="Google Shape;319;g189d6b3718f_0_305"/>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1">
  <p:cSld name="8_Title Only_1">
    <p:spTree>
      <p:nvGrpSpPr>
        <p:cNvPr id="320" name="Shape 320"/>
        <p:cNvGrpSpPr/>
        <p:nvPr/>
      </p:nvGrpSpPr>
      <p:grpSpPr>
        <a:xfrm>
          <a:off x="0" y="0"/>
          <a:ext cx="0" cy="0"/>
          <a:chOff x="0" y="0"/>
          <a:chExt cx="0" cy="0"/>
        </a:xfrm>
      </p:grpSpPr>
      <p:pic>
        <p:nvPicPr>
          <p:cNvPr id="321" name="Google Shape;321;g189d6b3718f_0_31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22" name="Google Shape;322;g189d6b3718f_0_3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3" name="Google Shape;323;g189d6b3718f_0_31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24" name="Google Shape;324;g189d6b3718f_0_3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25" name="Google Shape;325;g189d6b3718f_0_31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2">
  <p:cSld name="7_Title Only_1_6">
    <p:spTree>
      <p:nvGrpSpPr>
        <p:cNvPr id="326" name="Shape 326"/>
        <p:cNvGrpSpPr/>
        <p:nvPr/>
      </p:nvGrpSpPr>
      <p:grpSpPr>
        <a:xfrm>
          <a:off x="0" y="0"/>
          <a:ext cx="0" cy="0"/>
          <a:chOff x="0" y="0"/>
          <a:chExt cx="0" cy="0"/>
        </a:xfrm>
      </p:grpSpPr>
      <p:pic>
        <p:nvPicPr>
          <p:cNvPr id="327" name="Google Shape;327;g189d6b3718f_0_31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28" name="Google Shape;328;g189d6b3718f_0_3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9" name="Google Shape;329;g189d6b3718f_0_3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30" name="Google Shape;330;g189d6b3718f_0_3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31" name="Google Shape;331;g189d6b3718f_0_31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32" name="Google Shape;332;g189d6b3718f_0_317"/>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3">
  <p:cSld name="7_Title Only_2_6">
    <p:spTree>
      <p:nvGrpSpPr>
        <p:cNvPr id="333" name="Shape 333"/>
        <p:cNvGrpSpPr/>
        <p:nvPr/>
      </p:nvGrpSpPr>
      <p:grpSpPr>
        <a:xfrm>
          <a:off x="0" y="0"/>
          <a:ext cx="0" cy="0"/>
          <a:chOff x="0" y="0"/>
          <a:chExt cx="0" cy="0"/>
        </a:xfrm>
      </p:grpSpPr>
      <p:pic>
        <p:nvPicPr>
          <p:cNvPr id="334" name="Google Shape;334;g189d6b3718f_0_32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35" name="Google Shape;335;g189d6b3718f_0_3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36" name="Google Shape;336;g189d6b3718f_0_3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37" name="Google Shape;337;g189d6b3718f_0_3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38" name="Google Shape;338;g189d6b3718f_0_324"/>
          <p:cNvSpPr/>
          <p:nvPr>
            <p:ph idx="2" type="pic"/>
          </p:nvPr>
        </p:nvSpPr>
        <p:spPr>
          <a:xfrm>
            <a:off x="1122001" y="1972500"/>
            <a:ext cx="4974000" cy="4123500"/>
          </a:xfrm>
          <a:prstGeom prst="rect">
            <a:avLst/>
          </a:prstGeom>
          <a:noFill/>
          <a:ln>
            <a:noFill/>
          </a:ln>
        </p:spPr>
      </p:sp>
      <p:sp>
        <p:nvSpPr>
          <p:cNvPr id="339" name="Google Shape;339;g189d6b3718f_0_32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4">
  <p:cSld name="7_Title Only_3_6">
    <p:spTree>
      <p:nvGrpSpPr>
        <p:cNvPr id="340" name="Shape 340"/>
        <p:cNvGrpSpPr/>
        <p:nvPr/>
      </p:nvGrpSpPr>
      <p:grpSpPr>
        <a:xfrm>
          <a:off x="0" y="0"/>
          <a:ext cx="0" cy="0"/>
          <a:chOff x="0" y="0"/>
          <a:chExt cx="0" cy="0"/>
        </a:xfrm>
      </p:grpSpPr>
      <p:pic>
        <p:nvPicPr>
          <p:cNvPr id="341" name="Google Shape;341;g189d6b3718f_0_33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42" name="Google Shape;342;g189d6b3718f_0_3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43" name="Google Shape;343;g189d6b3718f_0_3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44" name="Google Shape;344;g189d6b3718f_0_3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45" name="Google Shape;345;g189d6b3718f_0_331"/>
          <p:cNvSpPr/>
          <p:nvPr>
            <p:ph idx="2" type="pic"/>
          </p:nvPr>
        </p:nvSpPr>
        <p:spPr>
          <a:xfrm>
            <a:off x="1143000" y="1749300"/>
            <a:ext cx="4953000" cy="2136900"/>
          </a:xfrm>
          <a:prstGeom prst="rect">
            <a:avLst/>
          </a:prstGeom>
          <a:noFill/>
          <a:ln>
            <a:noFill/>
          </a:ln>
        </p:spPr>
      </p:sp>
      <p:sp>
        <p:nvSpPr>
          <p:cNvPr id="346" name="Google Shape;346;g189d6b3718f_0_331"/>
          <p:cNvSpPr/>
          <p:nvPr>
            <p:ph idx="3" type="pic"/>
          </p:nvPr>
        </p:nvSpPr>
        <p:spPr>
          <a:xfrm>
            <a:off x="1143000" y="4035300"/>
            <a:ext cx="4953000" cy="2136900"/>
          </a:xfrm>
          <a:prstGeom prst="rect">
            <a:avLst/>
          </a:prstGeom>
          <a:noFill/>
          <a:ln>
            <a:noFill/>
          </a:ln>
        </p:spPr>
      </p:sp>
      <p:sp>
        <p:nvSpPr>
          <p:cNvPr id="347" name="Google Shape;347;g189d6b3718f_0_33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48" name="Google Shape;348;g189d6b3718f_0_33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5">
  <p:cSld name="7_Title Only_4_6">
    <p:spTree>
      <p:nvGrpSpPr>
        <p:cNvPr id="349" name="Shape 349"/>
        <p:cNvGrpSpPr/>
        <p:nvPr/>
      </p:nvGrpSpPr>
      <p:grpSpPr>
        <a:xfrm>
          <a:off x="0" y="0"/>
          <a:ext cx="0" cy="0"/>
          <a:chOff x="0" y="0"/>
          <a:chExt cx="0" cy="0"/>
        </a:xfrm>
      </p:grpSpPr>
      <p:pic>
        <p:nvPicPr>
          <p:cNvPr id="350" name="Google Shape;350;g189d6b3718f_0_34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51" name="Google Shape;351;g189d6b3718f_0_3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g189d6b3718f_0_34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53" name="Google Shape;353;g189d6b3718f_0_34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54" name="Google Shape;354;g189d6b3718f_0_340"/>
          <p:cNvSpPr/>
          <p:nvPr>
            <p:ph idx="2" type="pic"/>
          </p:nvPr>
        </p:nvSpPr>
        <p:spPr>
          <a:xfrm>
            <a:off x="1141950" y="1673100"/>
            <a:ext cx="4953000" cy="1491600"/>
          </a:xfrm>
          <a:prstGeom prst="rect">
            <a:avLst/>
          </a:prstGeom>
          <a:noFill/>
          <a:ln>
            <a:noFill/>
          </a:ln>
        </p:spPr>
      </p:sp>
      <p:sp>
        <p:nvSpPr>
          <p:cNvPr id="355" name="Google Shape;355;g189d6b3718f_0_340"/>
          <p:cNvSpPr/>
          <p:nvPr>
            <p:ph idx="3" type="pic"/>
          </p:nvPr>
        </p:nvSpPr>
        <p:spPr>
          <a:xfrm>
            <a:off x="1141950" y="3268673"/>
            <a:ext cx="4953000" cy="1491600"/>
          </a:xfrm>
          <a:prstGeom prst="rect">
            <a:avLst/>
          </a:prstGeom>
          <a:noFill/>
          <a:ln>
            <a:noFill/>
          </a:ln>
        </p:spPr>
      </p:sp>
      <p:sp>
        <p:nvSpPr>
          <p:cNvPr id="356" name="Google Shape;356;g189d6b3718f_0_34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57" name="Google Shape;357;g189d6b3718f_0_340"/>
          <p:cNvSpPr/>
          <p:nvPr>
            <p:ph idx="4" type="pic"/>
          </p:nvPr>
        </p:nvSpPr>
        <p:spPr>
          <a:xfrm>
            <a:off x="1140900" y="4864250"/>
            <a:ext cx="4953000" cy="1491600"/>
          </a:xfrm>
          <a:prstGeom prst="rect">
            <a:avLst/>
          </a:prstGeom>
          <a:noFill/>
          <a:ln>
            <a:noFill/>
          </a:ln>
        </p:spPr>
      </p:sp>
      <p:sp>
        <p:nvSpPr>
          <p:cNvPr id="358" name="Google Shape;358;g189d6b3718f_0_34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59" name="Google Shape;359;g189d6b3718f_0_34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6">
  <p:cSld name="7_Title Only_5_6">
    <p:spTree>
      <p:nvGrpSpPr>
        <p:cNvPr id="360" name="Shape 360"/>
        <p:cNvGrpSpPr/>
        <p:nvPr/>
      </p:nvGrpSpPr>
      <p:grpSpPr>
        <a:xfrm>
          <a:off x="0" y="0"/>
          <a:ext cx="0" cy="0"/>
          <a:chOff x="0" y="0"/>
          <a:chExt cx="0" cy="0"/>
        </a:xfrm>
      </p:grpSpPr>
      <p:pic>
        <p:nvPicPr>
          <p:cNvPr id="361" name="Google Shape;361;g189d6b3718f_0_35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62" name="Google Shape;362;g189d6b3718f_0_3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63" name="Google Shape;363;g189d6b3718f_0_35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64" name="Google Shape;364;g189d6b3718f_0_35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65" name="Google Shape;365;g189d6b3718f_0_35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66" name="Google Shape;366;g189d6b3718f_0_35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67" name="Google Shape;367;g189d6b3718f_0_351"/>
          <p:cNvSpPr/>
          <p:nvPr>
            <p:ph idx="3" type="pic"/>
          </p:nvPr>
        </p:nvSpPr>
        <p:spPr>
          <a:xfrm>
            <a:off x="3686431" y="1749300"/>
            <a:ext cx="2409600" cy="2136900"/>
          </a:xfrm>
          <a:prstGeom prst="rect">
            <a:avLst/>
          </a:prstGeom>
          <a:noFill/>
          <a:ln>
            <a:noFill/>
          </a:ln>
        </p:spPr>
      </p:sp>
      <p:sp>
        <p:nvSpPr>
          <p:cNvPr id="368" name="Google Shape;368;g189d6b3718f_0_351"/>
          <p:cNvSpPr/>
          <p:nvPr>
            <p:ph idx="4" type="pic"/>
          </p:nvPr>
        </p:nvSpPr>
        <p:spPr>
          <a:xfrm>
            <a:off x="3686431" y="4035300"/>
            <a:ext cx="2409600" cy="2136900"/>
          </a:xfrm>
          <a:prstGeom prst="rect">
            <a:avLst/>
          </a:prstGeom>
          <a:noFill/>
          <a:ln>
            <a:noFill/>
          </a:ln>
        </p:spPr>
      </p:sp>
      <p:sp>
        <p:nvSpPr>
          <p:cNvPr id="369" name="Google Shape;369;g189d6b3718f_0_351"/>
          <p:cNvSpPr/>
          <p:nvPr>
            <p:ph idx="5" type="pic"/>
          </p:nvPr>
        </p:nvSpPr>
        <p:spPr>
          <a:xfrm>
            <a:off x="1143000" y="1752600"/>
            <a:ext cx="2409600" cy="2136900"/>
          </a:xfrm>
          <a:prstGeom prst="rect">
            <a:avLst/>
          </a:prstGeom>
          <a:noFill/>
          <a:ln>
            <a:noFill/>
          </a:ln>
        </p:spPr>
      </p:sp>
      <p:sp>
        <p:nvSpPr>
          <p:cNvPr id="370" name="Google Shape;370;g189d6b3718f_0_351"/>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7">
  <p:cSld name="7_Title Only_6_6">
    <p:spTree>
      <p:nvGrpSpPr>
        <p:cNvPr id="371" name="Shape 371"/>
        <p:cNvGrpSpPr/>
        <p:nvPr/>
      </p:nvGrpSpPr>
      <p:grpSpPr>
        <a:xfrm>
          <a:off x="0" y="0"/>
          <a:ext cx="0" cy="0"/>
          <a:chOff x="0" y="0"/>
          <a:chExt cx="0" cy="0"/>
        </a:xfrm>
      </p:grpSpPr>
      <p:pic>
        <p:nvPicPr>
          <p:cNvPr id="372" name="Google Shape;372;g189d6b3718f_0_36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73" name="Google Shape;373;g189d6b3718f_0_3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74" name="Google Shape;374;g189d6b3718f_0_36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75" name="Google Shape;375;g189d6b3718f_0_3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76" name="Google Shape;376;g189d6b3718f_0_362"/>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1">
  <p:cSld name="3_Title Only_1">
    <p:spTree>
      <p:nvGrpSpPr>
        <p:cNvPr id="377" name="Shape 377"/>
        <p:cNvGrpSpPr/>
        <p:nvPr/>
      </p:nvGrpSpPr>
      <p:grpSpPr>
        <a:xfrm>
          <a:off x="0" y="0"/>
          <a:ext cx="0" cy="0"/>
          <a:chOff x="0" y="0"/>
          <a:chExt cx="0" cy="0"/>
        </a:xfrm>
      </p:grpSpPr>
      <p:pic>
        <p:nvPicPr>
          <p:cNvPr id="378" name="Google Shape;378;g189d6b3718f_0_36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79" name="Google Shape;379;g189d6b3718f_0_3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g189d6b3718f_0_36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81" name="Google Shape;381;g189d6b3718f_0_3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82" name="Google Shape;382;g189d6b3718f_0_368"/>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0">
  <p:cSld name="1_Title Only_1_5_1">
    <p:spTree>
      <p:nvGrpSpPr>
        <p:cNvPr id="32" name="Shape 32"/>
        <p:cNvGrpSpPr/>
        <p:nvPr/>
      </p:nvGrpSpPr>
      <p:grpSpPr>
        <a:xfrm>
          <a:off x="0" y="0"/>
          <a:ext cx="0" cy="0"/>
          <a:chOff x="0" y="0"/>
          <a:chExt cx="0" cy="0"/>
        </a:xfrm>
      </p:grpSpPr>
      <p:sp>
        <p:nvSpPr>
          <p:cNvPr id="33" name="Google Shape;33;g189d6b3718f_0_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g189d6b3718f_0_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35" name="Google Shape;35;g189d6b3718f_0_2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2">
  <p:cSld name="7_Title Only_1_5">
    <p:spTree>
      <p:nvGrpSpPr>
        <p:cNvPr id="383" name="Shape 383"/>
        <p:cNvGrpSpPr/>
        <p:nvPr/>
      </p:nvGrpSpPr>
      <p:grpSpPr>
        <a:xfrm>
          <a:off x="0" y="0"/>
          <a:ext cx="0" cy="0"/>
          <a:chOff x="0" y="0"/>
          <a:chExt cx="0" cy="0"/>
        </a:xfrm>
      </p:grpSpPr>
      <p:pic>
        <p:nvPicPr>
          <p:cNvPr id="384" name="Google Shape;384;g189d6b3718f_0_37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85" name="Google Shape;385;g189d6b3718f_0_3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g189d6b3718f_0_37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87" name="Google Shape;387;g189d6b3718f_0_3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88" name="Google Shape;388;g189d6b3718f_0_37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89" name="Google Shape;389;g189d6b3718f_0_37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3">
  <p:cSld name="7_Title Only_2_5">
    <p:spTree>
      <p:nvGrpSpPr>
        <p:cNvPr id="390" name="Shape 390"/>
        <p:cNvGrpSpPr/>
        <p:nvPr/>
      </p:nvGrpSpPr>
      <p:grpSpPr>
        <a:xfrm>
          <a:off x="0" y="0"/>
          <a:ext cx="0" cy="0"/>
          <a:chOff x="0" y="0"/>
          <a:chExt cx="0" cy="0"/>
        </a:xfrm>
      </p:grpSpPr>
      <p:pic>
        <p:nvPicPr>
          <p:cNvPr id="391" name="Google Shape;391;g189d6b3718f_0_38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92" name="Google Shape;392;g189d6b3718f_0_3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93" name="Google Shape;393;g189d6b3718f_0_38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94" name="Google Shape;394;g189d6b3718f_0_3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95" name="Google Shape;395;g189d6b3718f_0_381"/>
          <p:cNvSpPr/>
          <p:nvPr>
            <p:ph idx="2" type="pic"/>
          </p:nvPr>
        </p:nvSpPr>
        <p:spPr>
          <a:xfrm>
            <a:off x="1122001" y="1972500"/>
            <a:ext cx="4974000" cy="4123500"/>
          </a:xfrm>
          <a:prstGeom prst="rect">
            <a:avLst/>
          </a:prstGeom>
          <a:noFill/>
          <a:ln>
            <a:noFill/>
          </a:ln>
        </p:spPr>
      </p:sp>
      <p:sp>
        <p:nvSpPr>
          <p:cNvPr id="396" name="Google Shape;396;g189d6b3718f_0_381"/>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4">
  <p:cSld name="7_Title Only_3_5">
    <p:spTree>
      <p:nvGrpSpPr>
        <p:cNvPr id="397" name="Shape 397"/>
        <p:cNvGrpSpPr/>
        <p:nvPr/>
      </p:nvGrpSpPr>
      <p:grpSpPr>
        <a:xfrm>
          <a:off x="0" y="0"/>
          <a:ext cx="0" cy="0"/>
          <a:chOff x="0" y="0"/>
          <a:chExt cx="0" cy="0"/>
        </a:xfrm>
      </p:grpSpPr>
      <p:pic>
        <p:nvPicPr>
          <p:cNvPr id="398" name="Google Shape;398;g189d6b3718f_0_38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99" name="Google Shape;399;g189d6b3718f_0_3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00" name="Google Shape;400;g189d6b3718f_0_38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01" name="Google Shape;401;g189d6b3718f_0_38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02" name="Google Shape;402;g189d6b3718f_0_388"/>
          <p:cNvSpPr/>
          <p:nvPr>
            <p:ph idx="2" type="pic"/>
          </p:nvPr>
        </p:nvSpPr>
        <p:spPr>
          <a:xfrm>
            <a:off x="1143000" y="1749300"/>
            <a:ext cx="4953000" cy="2136900"/>
          </a:xfrm>
          <a:prstGeom prst="rect">
            <a:avLst/>
          </a:prstGeom>
          <a:noFill/>
          <a:ln>
            <a:noFill/>
          </a:ln>
        </p:spPr>
      </p:sp>
      <p:sp>
        <p:nvSpPr>
          <p:cNvPr id="403" name="Google Shape;403;g189d6b3718f_0_388"/>
          <p:cNvSpPr/>
          <p:nvPr>
            <p:ph idx="3" type="pic"/>
          </p:nvPr>
        </p:nvSpPr>
        <p:spPr>
          <a:xfrm>
            <a:off x="1143000" y="4035300"/>
            <a:ext cx="4953000" cy="2136900"/>
          </a:xfrm>
          <a:prstGeom prst="rect">
            <a:avLst/>
          </a:prstGeom>
          <a:noFill/>
          <a:ln>
            <a:noFill/>
          </a:ln>
        </p:spPr>
      </p:sp>
      <p:sp>
        <p:nvSpPr>
          <p:cNvPr id="404" name="Google Shape;404;g189d6b3718f_0_38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05" name="Google Shape;405;g189d6b3718f_0_388"/>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5">
  <p:cSld name="7_Title Only_4_5">
    <p:spTree>
      <p:nvGrpSpPr>
        <p:cNvPr id="406" name="Shape 406"/>
        <p:cNvGrpSpPr/>
        <p:nvPr/>
      </p:nvGrpSpPr>
      <p:grpSpPr>
        <a:xfrm>
          <a:off x="0" y="0"/>
          <a:ext cx="0" cy="0"/>
          <a:chOff x="0" y="0"/>
          <a:chExt cx="0" cy="0"/>
        </a:xfrm>
      </p:grpSpPr>
      <p:pic>
        <p:nvPicPr>
          <p:cNvPr id="407" name="Google Shape;407;g189d6b3718f_0_39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08" name="Google Shape;408;g189d6b3718f_0_3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g189d6b3718f_0_39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10" name="Google Shape;410;g189d6b3718f_0_3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11" name="Google Shape;411;g189d6b3718f_0_397"/>
          <p:cNvSpPr/>
          <p:nvPr>
            <p:ph idx="2" type="pic"/>
          </p:nvPr>
        </p:nvSpPr>
        <p:spPr>
          <a:xfrm>
            <a:off x="1141950" y="1673100"/>
            <a:ext cx="4953000" cy="1491600"/>
          </a:xfrm>
          <a:prstGeom prst="rect">
            <a:avLst/>
          </a:prstGeom>
          <a:noFill/>
          <a:ln>
            <a:noFill/>
          </a:ln>
        </p:spPr>
      </p:sp>
      <p:sp>
        <p:nvSpPr>
          <p:cNvPr id="412" name="Google Shape;412;g189d6b3718f_0_397"/>
          <p:cNvSpPr/>
          <p:nvPr>
            <p:ph idx="3" type="pic"/>
          </p:nvPr>
        </p:nvSpPr>
        <p:spPr>
          <a:xfrm>
            <a:off x="1141950" y="3268673"/>
            <a:ext cx="4953000" cy="1491600"/>
          </a:xfrm>
          <a:prstGeom prst="rect">
            <a:avLst/>
          </a:prstGeom>
          <a:noFill/>
          <a:ln>
            <a:noFill/>
          </a:ln>
        </p:spPr>
      </p:sp>
      <p:sp>
        <p:nvSpPr>
          <p:cNvPr id="413" name="Google Shape;413;g189d6b3718f_0_39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14" name="Google Shape;414;g189d6b3718f_0_397"/>
          <p:cNvSpPr/>
          <p:nvPr>
            <p:ph idx="4" type="pic"/>
          </p:nvPr>
        </p:nvSpPr>
        <p:spPr>
          <a:xfrm>
            <a:off x="1140900" y="4864250"/>
            <a:ext cx="4953000" cy="1491600"/>
          </a:xfrm>
          <a:prstGeom prst="rect">
            <a:avLst/>
          </a:prstGeom>
          <a:noFill/>
          <a:ln>
            <a:noFill/>
          </a:ln>
        </p:spPr>
      </p:sp>
      <p:sp>
        <p:nvSpPr>
          <p:cNvPr id="415" name="Google Shape;415;g189d6b3718f_0_39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16" name="Google Shape;416;g189d6b3718f_0_39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6">
  <p:cSld name="7_Title Only_5_5">
    <p:spTree>
      <p:nvGrpSpPr>
        <p:cNvPr id="417" name="Shape 417"/>
        <p:cNvGrpSpPr/>
        <p:nvPr/>
      </p:nvGrpSpPr>
      <p:grpSpPr>
        <a:xfrm>
          <a:off x="0" y="0"/>
          <a:ext cx="0" cy="0"/>
          <a:chOff x="0" y="0"/>
          <a:chExt cx="0" cy="0"/>
        </a:xfrm>
      </p:grpSpPr>
      <p:pic>
        <p:nvPicPr>
          <p:cNvPr id="418" name="Google Shape;418;g189d6b3718f_0_40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19" name="Google Shape;419;g189d6b3718f_0_40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20" name="Google Shape;420;g189d6b3718f_0_40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21" name="Google Shape;421;g189d6b3718f_0_40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22" name="Google Shape;422;g189d6b3718f_0_40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23" name="Google Shape;423;g189d6b3718f_0_40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24" name="Google Shape;424;g189d6b3718f_0_408"/>
          <p:cNvSpPr/>
          <p:nvPr>
            <p:ph idx="3" type="pic"/>
          </p:nvPr>
        </p:nvSpPr>
        <p:spPr>
          <a:xfrm>
            <a:off x="3686431" y="1749300"/>
            <a:ext cx="2409600" cy="2136900"/>
          </a:xfrm>
          <a:prstGeom prst="rect">
            <a:avLst/>
          </a:prstGeom>
          <a:noFill/>
          <a:ln>
            <a:noFill/>
          </a:ln>
        </p:spPr>
      </p:sp>
      <p:sp>
        <p:nvSpPr>
          <p:cNvPr id="425" name="Google Shape;425;g189d6b3718f_0_408"/>
          <p:cNvSpPr/>
          <p:nvPr>
            <p:ph idx="4" type="pic"/>
          </p:nvPr>
        </p:nvSpPr>
        <p:spPr>
          <a:xfrm>
            <a:off x="3686431" y="4035300"/>
            <a:ext cx="2409600" cy="2136900"/>
          </a:xfrm>
          <a:prstGeom prst="rect">
            <a:avLst/>
          </a:prstGeom>
          <a:noFill/>
          <a:ln>
            <a:noFill/>
          </a:ln>
        </p:spPr>
      </p:sp>
      <p:sp>
        <p:nvSpPr>
          <p:cNvPr id="426" name="Google Shape;426;g189d6b3718f_0_408"/>
          <p:cNvSpPr/>
          <p:nvPr>
            <p:ph idx="5" type="pic"/>
          </p:nvPr>
        </p:nvSpPr>
        <p:spPr>
          <a:xfrm>
            <a:off x="1143000" y="1752600"/>
            <a:ext cx="2409600" cy="2136900"/>
          </a:xfrm>
          <a:prstGeom prst="rect">
            <a:avLst/>
          </a:prstGeom>
          <a:noFill/>
          <a:ln>
            <a:noFill/>
          </a:ln>
        </p:spPr>
      </p:sp>
      <p:sp>
        <p:nvSpPr>
          <p:cNvPr id="427" name="Google Shape;427;g189d6b3718f_0_408"/>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7">
  <p:cSld name="7_Title Only_6_5">
    <p:spTree>
      <p:nvGrpSpPr>
        <p:cNvPr id="428" name="Shape 428"/>
        <p:cNvGrpSpPr/>
        <p:nvPr/>
      </p:nvGrpSpPr>
      <p:grpSpPr>
        <a:xfrm>
          <a:off x="0" y="0"/>
          <a:ext cx="0" cy="0"/>
          <a:chOff x="0" y="0"/>
          <a:chExt cx="0" cy="0"/>
        </a:xfrm>
      </p:grpSpPr>
      <p:pic>
        <p:nvPicPr>
          <p:cNvPr id="429" name="Google Shape;429;g189d6b3718f_0_41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30" name="Google Shape;430;g189d6b3718f_0_41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1" name="Google Shape;431;g189d6b3718f_0_41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32" name="Google Shape;432;g189d6b3718f_0_41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33" name="Google Shape;433;g189d6b3718f_0_419"/>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1">
  <p:cSld name="6_Title Only_1">
    <p:spTree>
      <p:nvGrpSpPr>
        <p:cNvPr id="434" name="Shape 434"/>
        <p:cNvGrpSpPr/>
        <p:nvPr/>
      </p:nvGrpSpPr>
      <p:grpSpPr>
        <a:xfrm>
          <a:off x="0" y="0"/>
          <a:ext cx="0" cy="0"/>
          <a:chOff x="0" y="0"/>
          <a:chExt cx="0" cy="0"/>
        </a:xfrm>
      </p:grpSpPr>
      <p:pic>
        <p:nvPicPr>
          <p:cNvPr id="435" name="Google Shape;435;g189d6b3718f_0_42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36" name="Google Shape;436;g189d6b3718f_0_4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7" name="Google Shape;437;g189d6b3718f_0_42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38" name="Google Shape;438;g189d6b3718f_0_4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39" name="Google Shape;439;g189d6b3718f_0_42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2">
  <p:cSld name="7_Title Only_1_4">
    <p:spTree>
      <p:nvGrpSpPr>
        <p:cNvPr id="440" name="Shape 440"/>
        <p:cNvGrpSpPr/>
        <p:nvPr/>
      </p:nvGrpSpPr>
      <p:grpSpPr>
        <a:xfrm>
          <a:off x="0" y="0"/>
          <a:ext cx="0" cy="0"/>
          <a:chOff x="0" y="0"/>
          <a:chExt cx="0" cy="0"/>
        </a:xfrm>
      </p:grpSpPr>
      <p:pic>
        <p:nvPicPr>
          <p:cNvPr id="441" name="Google Shape;441;g189d6b3718f_0_43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42" name="Google Shape;442;g189d6b3718f_0_4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43" name="Google Shape;443;g189d6b3718f_0_4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44" name="Google Shape;444;g189d6b3718f_0_4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45" name="Google Shape;445;g189d6b3718f_0_43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46" name="Google Shape;446;g189d6b3718f_0_431"/>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3">
  <p:cSld name="7_Title Only_2_4">
    <p:spTree>
      <p:nvGrpSpPr>
        <p:cNvPr id="447" name="Shape 447"/>
        <p:cNvGrpSpPr/>
        <p:nvPr/>
      </p:nvGrpSpPr>
      <p:grpSpPr>
        <a:xfrm>
          <a:off x="0" y="0"/>
          <a:ext cx="0" cy="0"/>
          <a:chOff x="0" y="0"/>
          <a:chExt cx="0" cy="0"/>
        </a:xfrm>
      </p:grpSpPr>
      <p:pic>
        <p:nvPicPr>
          <p:cNvPr id="448" name="Google Shape;448;g189d6b3718f_0_43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49" name="Google Shape;449;g189d6b3718f_0_4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0" name="Google Shape;450;g189d6b3718f_0_43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51" name="Google Shape;451;g189d6b3718f_0_4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52" name="Google Shape;452;g189d6b3718f_0_438"/>
          <p:cNvSpPr/>
          <p:nvPr>
            <p:ph idx="2" type="pic"/>
          </p:nvPr>
        </p:nvSpPr>
        <p:spPr>
          <a:xfrm>
            <a:off x="1122001" y="1972500"/>
            <a:ext cx="4974000" cy="4123500"/>
          </a:xfrm>
          <a:prstGeom prst="rect">
            <a:avLst/>
          </a:prstGeom>
          <a:noFill/>
          <a:ln>
            <a:noFill/>
          </a:ln>
        </p:spPr>
      </p:sp>
      <p:sp>
        <p:nvSpPr>
          <p:cNvPr id="453" name="Google Shape;453;g189d6b3718f_0_43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4">
  <p:cSld name="7_Title Only_3_4">
    <p:spTree>
      <p:nvGrpSpPr>
        <p:cNvPr id="454" name="Shape 454"/>
        <p:cNvGrpSpPr/>
        <p:nvPr/>
      </p:nvGrpSpPr>
      <p:grpSpPr>
        <a:xfrm>
          <a:off x="0" y="0"/>
          <a:ext cx="0" cy="0"/>
          <a:chOff x="0" y="0"/>
          <a:chExt cx="0" cy="0"/>
        </a:xfrm>
      </p:grpSpPr>
      <p:pic>
        <p:nvPicPr>
          <p:cNvPr id="455" name="Google Shape;455;g189d6b3718f_0_44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56" name="Google Shape;456;g189d6b3718f_0_4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7" name="Google Shape;457;g189d6b3718f_0_44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58" name="Google Shape;458;g189d6b3718f_0_4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59" name="Google Shape;459;g189d6b3718f_0_445"/>
          <p:cNvSpPr/>
          <p:nvPr>
            <p:ph idx="2" type="pic"/>
          </p:nvPr>
        </p:nvSpPr>
        <p:spPr>
          <a:xfrm>
            <a:off x="1143000" y="1749300"/>
            <a:ext cx="4953000" cy="2136900"/>
          </a:xfrm>
          <a:prstGeom prst="rect">
            <a:avLst/>
          </a:prstGeom>
          <a:noFill/>
          <a:ln>
            <a:noFill/>
          </a:ln>
        </p:spPr>
      </p:sp>
      <p:sp>
        <p:nvSpPr>
          <p:cNvPr id="460" name="Google Shape;460;g189d6b3718f_0_445"/>
          <p:cNvSpPr/>
          <p:nvPr>
            <p:ph idx="3" type="pic"/>
          </p:nvPr>
        </p:nvSpPr>
        <p:spPr>
          <a:xfrm>
            <a:off x="1143000" y="4035300"/>
            <a:ext cx="4953000" cy="2136900"/>
          </a:xfrm>
          <a:prstGeom prst="rect">
            <a:avLst/>
          </a:prstGeom>
          <a:noFill/>
          <a:ln>
            <a:noFill/>
          </a:ln>
        </p:spPr>
      </p:sp>
      <p:sp>
        <p:nvSpPr>
          <p:cNvPr id="461" name="Google Shape;461;g189d6b3718f_0_44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62" name="Google Shape;462;g189d6b3718f_0_44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1">
  <p:cSld name="1_Title Only_1_5_1_1">
    <p:spTree>
      <p:nvGrpSpPr>
        <p:cNvPr id="36" name="Shape 36"/>
        <p:cNvGrpSpPr/>
        <p:nvPr/>
      </p:nvGrpSpPr>
      <p:grpSpPr>
        <a:xfrm>
          <a:off x="0" y="0"/>
          <a:ext cx="0" cy="0"/>
          <a:chOff x="0" y="0"/>
          <a:chExt cx="0" cy="0"/>
        </a:xfrm>
      </p:grpSpPr>
      <p:sp>
        <p:nvSpPr>
          <p:cNvPr id="37" name="Google Shape;37;g189d6b3718f_0_2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g189d6b3718f_0_2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39" name="Google Shape;39;g189d6b3718f_0_27"/>
          <p:cNvSpPr txBox="1"/>
          <p:nvPr>
            <p:ph idx="1" type="body"/>
          </p:nvPr>
        </p:nvSpPr>
        <p:spPr>
          <a:xfrm>
            <a:off x="1153201" y="1989225"/>
            <a:ext cx="9912000" cy="4123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90000"/>
              </a:lnSpc>
              <a:spcBef>
                <a:spcPts val="1000"/>
              </a:spcBef>
              <a:spcAft>
                <a:spcPts val="0"/>
              </a:spcAft>
              <a:buSzPts val="2000"/>
              <a:buChar char="•"/>
              <a:defRPr/>
            </a:lvl1pPr>
            <a:lvl2pPr indent="-342900" lvl="1" marL="914400" rtl="0" algn="ctr">
              <a:lnSpc>
                <a:spcPct val="90000"/>
              </a:lnSpc>
              <a:spcBef>
                <a:spcPts val="500"/>
              </a:spcBef>
              <a:spcAft>
                <a:spcPts val="0"/>
              </a:spcAft>
              <a:buSzPts val="1800"/>
              <a:buChar char="•"/>
              <a:defRPr/>
            </a:lvl2pPr>
            <a:lvl3pPr indent="-330200" lvl="2" marL="1371600" rtl="0" algn="ctr">
              <a:lnSpc>
                <a:spcPct val="90000"/>
              </a:lnSpc>
              <a:spcBef>
                <a:spcPts val="500"/>
              </a:spcBef>
              <a:spcAft>
                <a:spcPts val="0"/>
              </a:spcAft>
              <a:buSzPts val="1600"/>
              <a:buChar char="•"/>
              <a:defRPr/>
            </a:lvl3pPr>
            <a:lvl4pPr indent="-317500" lvl="3" marL="1828800" rtl="0" algn="ctr">
              <a:lnSpc>
                <a:spcPct val="90000"/>
              </a:lnSpc>
              <a:spcBef>
                <a:spcPts val="500"/>
              </a:spcBef>
              <a:spcAft>
                <a:spcPts val="0"/>
              </a:spcAft>
              <a:buSzPts val="1400"/>
              <a:buChar char="•"/>
              <a:defRPr/>
            </a:lvl4pPr>
            <a:lvl5pPr indent="-317500" lvl="4" marL="2286000" rtl="0" algn="ctr">
              <a:lnSpc>
                <a:spcPct val="90000"/>
              </a:lnSpc>
              <a:spcBef>
                <a:spcPts val="500"/>
              </a:spcBef>
              <a:spcAft>
                <a:spcPts val="0"/>
              </a:spcAft>
              <a:buSzPts val="1400"/>
              <a:buChar char="•"/>
              <a:defRPr/>
            </a:lvl5pPr>
            <a:lvl6pPr indent="-342900" lvl="5" marL="2743200" rtl="0" algn="ctr">
              <a:lnSpc>
                <a:spcPct val="90000"/>
              </a:lnSpc>
              <a:spcBef>
                <a:spcPts val="500"/>
              </a:spcBef>
              <a:spcAft>
                <a:spcPts val="0"/>
              </a:spcAft>
              <a:buSzPts val="1800"/>
              <a:buChar char="•"/>
              <a:defRPr/>
            </a:lvl6pPr>
            <a:lvl7pPr indent="-342900" lvl="6" marL="3200400" rtl="0" algn="ctr">
              <a:lnSpc>
                <a:spcPct val="90000"/>
              </a:lnSpc>
              <a:spcBef>
                <a:spcPts val="500"/>
              </a:spcBef>
              <a:spcAft>
                <a:spcPts val="0"/>
              </a:spcAft>
              <a:buSzPts val="1800"/>
              <a:buChar char="•"/>
              <a:defRPr/>
            </a:lvl7pPr>
            <a:lvl8pPr indent="-342900" lvl="7" marL="3657600" rtl="0" algn="ctr">
              <a:lnSpc>
                <a:spcPct val="90000"/>
              </a:lnSpc>
              <a:spcBef>
                <a:spcPts val="500"/>
              </a:spcBef>
              <a:spcAft>
                <a:spcPts val="0"/>
              </a:spcAft>
              <a:buSzPts val="1800"/>
              <a:buChar char="•"/>
              <a:defRPr/>
            </a:lvl8pPr>
            <a:lvl9pPr indent="-342900" lvl="8" marL="4114800" rtl="0" algn="ctr">
              <a:lnSpc>
                <a:spcPct val="90000"/>
              </a:lnSpc>
              <a:spcBef>
                <a:spcPts val="500"/>
              </a:spcBef>
              <a:spcAft>
                <a:spcPts val="0"/>
              </a:spcAft>
              <a:buSzPts val="1800"/>
              <a:buChar char="•"/>
              <a:defRPr/>
            </a:lvl9pPr>
          </a:lstStyle>
          <a:p/>
        </p:txBody>
      </p:sp>
      <p:pic>
        <p:nvPicPr>
          <p:cNvPr id="40" name="Google Shape;40;g189d6b3718f_0_27"/>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5">
  <p:cSld name="7_Title Only_4_4">
    <p:spTree>
      <p:nvGrpSpPr>
        <p:cNvPr id="463" name="Shape 463"/>
        <p:cNvGrpSpPr/>
        <p:nvPr/>
      </p:nvGrpSpPr>
      <p:grpSpPr>
        <a:xfrm>
          <a:off x="0" y="0"/>
          <a:ext cx="0" cy="0"/>
          <a:chOff x="0" y="0"/>
          <a:chExt cx="0" cy="0"/>
        </a:xfrm>
      </p:grpSpPr>
      <p:pic>
        <p:nvPicPr>
          <p:cNvPr id="464" name="Google Shape;464;g189d6b3718f_0_45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65" name="Google Shape;465;g189d6b3718f_0_4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66" name="Google Shape;466;g189d6b3718f_0_4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67" name="Google Shape;467;g189d6b3718f_0_4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68" name="Google Shape;468;g189d6b3718f_0_454"/>
          <p:cNvSpPr/>
          <p:nvPr>
            <p:ph idx="2" type="pic"/>
          </p:nvPr>
        </p:nvSpPr>
        <p:spPr>
          <a:xfrm>
            <a:off x="1141950" y="1673100"/>
            <a:ext cx="4953000" cy="1491600"/>
          </a:xfrm>
          <a:prstGeom prst="rect">
            <a:avLst/>
          </a:prstGeom>
          <a:noFill/>
          <a:ln>
            <a:noFill/>
          </a:ln>
        </p:spPr>
      </p:sp>
      <p:sp>
        <p:nvSpPr>
          <p:cNvPr id="469" name="Google Shape;469;g189d6b3718f_0_454"/>
          <p:cNvSpPr/>
          <p:nvPr>
            <p:ph idx="3" type="pic"/>
          </p:nvPr>
        </p:nvSpPr>
        <p:spPr>
          <a:xfrm>
            <a:off x="1141950" y="3268673"/>
            <a:ext cx="4953000" cy="1491600"/>
          </a:xfrm>
          <a:prstGeom prst="rect">
            <a:avLst/>
          </a:prstGeom>
          <a:noFill/>
          <a:ln>
            <a:noFill/>
          </a:ln>
        </p:spPr>
      </p:sp>
      <p:sp>
        <p:nvSpPr>
          <p:cNvPr id="470" name="Google Shape;470;g189d6b3718f_0_45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71" name="Google Shape;471;g189d6b3718f_0_454"/>
          <p:cNvSpPr/>
          <p:nvPr>
            <p:ph idx="4" type="pic"/>
          </p:nvPr>
        </p:nvSpPr>
        <p:spPr>
          <a:xfrm>
            <a:off x="1140900" y="4864250"/>
            <a:ext cx="4953000" cy="1491600"/>
          </a:xfrm>
          <a:prstGeom prst="rect">
            <a:avLst/>
          </a:prstGeom>
          <a:noFill/>
          <a:ln>
            <a:noFill/>
          </a:ln>
        </p:spPr>
      </p:sp>
      <p:sp>
        <p:nvSpPr>
          <p:cNvPr id="472" name="Google Shape;472;g189d6b3718f_0_45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73" name="Google Shape;473;g189d6b3718f_0_45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6">
  <p:cSld name="7_Title Only_5_4">
    <p:spTree>
      <p:nvGrpSpPr>
        <p:cNvPr id="474" name="Shape 474"/>
        <p:cNvGrpSpPr/>
        <p:nvPr/>
      </p:nvGrpSpPr>
      <p:grpSpPr>
        <a:xfrm>
          <a:off x="0" y="0"/>
          <a:ext cx="0" cy="0"/>
          <a:chOff x="0" y="0"/>
          <a:chExt cx="0" cy="0"/>
        </a:xfrm>
      </p:grpSpPr>
      <p:pic>
        <p:nvPicPr>
          <p:cNvPr id="475" name="Google Shape;475;g189d6b3718f_0_46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76" name="Google Shape;476;g189d6b3718f_0_4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77" name="Google Shape;477;g189d6b3718f_0_46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78" name="Google Shape;478;g189d6b3718f_0_4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79" name="Google Shape;479;g189d6b3718f_0_46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80" name="Google Shape;480;g189d6b3718f_0_46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81" name="Google Shape;481;g189d6b3718f_0_465"/>
          <p:cNvSpPr/>
          <p:nvPr>
            <p:ph idx="3" type="pic"/>
          </p:nvPr>
        </p:nvSpPr>
        <p:spPr>
          <a:xfrm>
            <a:off x="3686431" y="1749300"/>
            <a:ext cx="2409600" cy="2136900"/>
          </a:xfrm>
          <a:prstGeom prst="rect">
            <a:avLst/>
          </a:prstGeom>
          <a:noFill/>
          <a:ln>
            <a:noFill/>
          </a:ln>
        </p:spPr>
      </p:sp>
      <p:sp>
        <p:nvSpPr>
          <p:cNvPr id="482" name="Google Shape;482;g189d6b3718f_0_465"/>
          <p:cNvSpPr/>
          <p:nvPr>
            <p:ph idx="4" type="pic"/>
          </p:nvPr>
        </p:nvSpPr>
        <p:spPr>
          <a:xfrm>
            <a:off x="3686431" y="4035300"/>
            <a:ext cx="2409600" cy="2136900"/>
          </a:xfrm>
          <a:prstGeom prst="rect">
            <a:avLst/>
          </a:prstGeom>
          <a:noFill/>
          <a:ln>
            <a:noFill/>
          </a:ln>
        </p:spPr>
      </p:sp>
      <p:sp>
        <p:nvSpPr>
          <p:cNvPr id="483" name="Google Shape;483;g189d6b3718f_0_465"/>
          <p:cNvSpPr/>
          <p:nvPr>
            <p:ph idx="5" type="pic"/>
          </p:nvPr>
        </p:nvSpPr>
        <p:spPr>
          <a:xfrm>
            <a:off x="1143000" y="1752600"/>
            <a:ext cx="2409600" cy="2136900"/>
          </a:xfrm>
          <a:prstGeom prst="rect">
            <a:avLst/>
          </a:prstGeom>
          <a:noFill/>
          <a:ln>
            <a:noFill/>
          </a:ln>
        </p:spPr>
      </p:sp>
      <p:sp>
        <p:nvSpPr>
          <p:cNvPr id="484" name="Google Shape;484;g189d6b3718f_0_465"/>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7">
  <p:cSld name="7_Title Only_6_4">
    <p:spTree>
      <p:nvGrpSpPr>
        <p:cNvPr id="485" name="Shape 485"/>
        <p:cNvGrpSpPr/>
        <p:nvPr/>
      </p:nvGrpSpPr>
      <p:grpSpPr>
        <a:xfrm>
          <a:off x="0" y="0"/>
          <a:ext cx="0" cy="0"/>
          <a:chOff x="0" y="0"/>
          <a:chExt cx="0" cy="0"/>
        </a:xfrm>
      </p:grpSpPr>
      <p:pic>
        <p:nvPicPr>
          <p:cNvPr id="486" name="Google Shape;486;g189d6b3718f_0_47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87" name="Google Shape;487;g189d6b3718f_0_4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88" name="Google Shape;488;g189d6b3718f_0_4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89" name="Google Shape;489;g189d6b3718f_0_4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90" name="Google Shape;490;g189d6b3718f_0_476"/>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1">
  <p:cSld name="4_Title Only_1">
    <p:spTree>
      <p:nvGrpSpPr>
        <p:cNvPr id="491" name="Shape 491"/>
        <p:cNvGrpSpPr/>
        <p:nvPr/>
      </p:nvGrpSpPr>
      <p:grpSpPr>
        <a:xfrm>
          <a:off x="0" y="0"/>
          <a:ext cx="0" cy="0"/>
          <a:chOff x="0" y="0"/>
          <a:chExt cx="0" cy="0"/>
        </a:xfrm>
      </p:grpSpPr>
      <p:pic>
        <p:nvPicPr>
          <p:cNvPr id="492" name="Google Shape;492;g189d6b3718f_0_48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93" name="Google Shape;493;g189d6b3718f_0_4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94" name="Google Shape;494;g189d6b3718f_0_48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95" name="Google Shape;495;g189d6b3718f_0_48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96" name="Google Shape;496;g189d6b3718f_0_482"/>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2">
  <p:cSld name="7_Title Only_1_3">
    <p:spTree>
      <p:nvGrpSpPr>
        <p:cNvPr id="497" name="Shape 497"/>
        <p:cNvGrpSpPr/>
        <p:nvPr/>
      </p:nvGrpSpPr>
      <p:grpSpPr>
        <a:xfrm>
          <a:off x="0" y="0"/>
          <a:ext cx="0" cy="0"/>
          <a:chOff x="0" y="0"/>
          <a:chExt cx="0" cy="0"/>
        </a:xfrm>
      </p:grpSpPr>
      <p:pic>
        <p:nvPicPr>
          <p:cNvPr id="498" name="Google Shape;498;g189d6b3718f_0_48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99" name="Google Shape;499;g189d6b3718f_0_4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00" name="Google Shape;500;g189d6b3718f_0_48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01" name="Google Shape;501;g189d6b3718f_0_48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2" name="Google Shape;502;g189d6b3718f_0_48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03" name="Google Shape;503;g189d6b3718f_0_48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3">
  <p:cSld name="7_Title Only_2_3">
    <p:spTree>
      <p:nvGrpSpPr>
        <p:cNvPr id="504" name="Shape 504"/>
        <p:cNvGrpSpPr/>
        <p:nvPr/>
      </p:nvGrpSpPr>
      <p:grpSpPr>
        <a:xfrm>
          <a:off x="0" y="0"/>
          <a:ext cx="0" cy="0"/>
          <a:chOff x="0" y="0"/>
          <a:chExt cx="0" cy="0"/>
        </a:xfrm>
      </p:grpSpPr>
      <p:pic>
        <p:nvPicPr>
          <p:cNvPr id="505" name="Google Shape;505;g189d6b3718f_0_49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06" name="Google Shape;506;g189d6b3718f_0_4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07" name="Google Shape;507;g189d6b3718f_0_4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08" name="Google Shape;508;g189d6b3718f_0_4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9" name="Google Shape;509;g189d6b3718f_0_495"/>
          <p:cNvSpPr/>
          <p:nvPr>
            <p:ph idx="2" type="pic"/>
          </p:nvPr>
        </p:nvSpPr>
        <p:spPr>
          <a:xfrm>
            <a:off x="1122001" y="1972500"/>
            <a:ext cx="4974000" cy="4123500"/>
          </a:xfrm>
          <a:prstGeom prst="rect">
            <a:avLst/>
          </a:prstGeom>
          <a:noFill/>
          <a:ln>
            <a:noFill/>
          </a:ln>
        </p:spPr>
      </p:sp>
      <p:sp>
        <p:nvSpPr>
          <p:cNvPr id="510" name="Google Shape;510;g189d6b3718f_0_495"/>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4">
  <p:cSld name="7_Title Only_3_3">
    <p:spTree>
      <p:nvGrpSpPr>
        <p:cNvPr id="511" name="Shape 511"/>
        <p:cNvGrpSpPr/>
        <p:nvPr/>
      </p:nvGrpSpPr>
      <p:grpSpPr>
        <a:xfrm>
          <a:off x="0" y="0"/>
          <a:ext cx="0" cy="0"/>
          <a:chOff x="0" y="0"/>
          <a:chExt cx="0" cy="0"/>
        </a:xfrm>
      </p:grpSpPr>
      <p:pic>
        <p:nvPicPr>
          <p:cNvPr id="512" name="Google Shape;512;g189d6b3718f_0_50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13" name="Google Shape;513;g189d6b3718f_0_5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14" name="Google Shape;514;g189d6b3718f_0_50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15" name="Google Shape;515;g189d6b3718f_0_5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16" name="Google Shape;516;g189d6b3718f_0_502"/>
          <p:cNvSpPr/>
          <p:nvPr>
            <p:ph idx="2" type="pic"/>
          </p:nvPr>
        </p:nvSpPr>
        <p:spPr>
          <a:xfrm>
            <a:off x="1143000" y="1749300"/>
            <a:ext cx="4953000" cy="2136900"/>
          </a:xfrm>
          <a:prstGeom prst="rect">
            <a:avLst/>
          </a:prstGeom>
          <a:noFill/>
          <a:ln>
            <a:noFill/>
          </a:ln>
        </p:spPr>
      </p:sp>
      <p:sp>
        <p:nvSpPr>
          <p:cNvPr id="517" name="Google Shape;517;g189d6b3718f_0_502"/>
          <p:cNvSpPr/>
          <p:nvPr>
            <p:ph idx="3" type="pic"/>
          </p:nvPr>
        </p:nvSpPr>
        <p:spPr>
          <a:xfrm>
            <a:off x="1143000" y="4035300"/>
            <a:ext cx="4953000" cy="2136900"/>
          </a:xfrm>
          <a:prstGeom prst="rect">
            <a:avLst/>
          </a:prstGeom>
          <a:noFill/>
          <a:ln>
            <a:noFill/>
          </a:ln>
        </p:spPr>
      </p:sp>
      <p:sp>
        <p:nvSpPr>
          <p:cNvPr id="518" name="Google Shape;518;g189d6b3718f_0_502"/>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19" name="Google Shape;519;g189d6b3718f_0_502"/>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5">
  <p:cSld name="7_Title Only_4_3">
    <p:spTree>
      <p:nvGrpSpPr>
        <p:cNvPr id="520" name="Shape 520"/>
        <p:cNvGrpSpPr/>
        <p:nvPr/>
      </p:nvGrpSpPr>
      <p:grpSpPr>
        <a:xfrm>
          <a:off x="0" y="0"/>
          <a:ext cx="0" cy="0"/>
          <a:chOff x="0" y="0"/>
          <a:chExt cx="0" cy="0"/>
        </a:xfrm>
      </p:grpSpPr>
      <p:pic>
        <p:nvPicPr>
          <p:cNvPr id="521" name="Google Shape;521;g189d6b3718f_0_51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22" name="Google Shape;522;g189d6b3718f_0_5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23" name="Google Shape;523;g189d6b3718f_0_51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24" name="Google Shape;524;g189d6b3718f_0_5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25" name="Google Shape;525;g189d6b3718f_0_511"/>
          <p:cNvSpPr/>
          <p:nvPr>
            <p:ph idx="2" type="pic"/>
          </p:nvPr>
        </p:nvSpPr>
        <p:spPr>
          <a:xfrm>
            <a:off x="1141950" y="1673100"/>
            <a:ext cx="4953000" cy="1491600"/>
          </a:xfrm>
          <a:prstGeom prst="rect">
            <a:avLst/>
          </a:prstGeom>
          <a:noFill/>
          <a:ln>
            <a:noFill/>
          </a:ln>
        </p:spPr>
      </p:sp>
      <p:sp>
        <p:nvSpPr>
          <p:cNvPr id="526" name="Google Shape;526;g189d6b3718f_0_511"/>
          <p:cNvSpPr/>
          <p:nvPr>
            <p:ph idx="3" type="pic"/>
          </p:nvPr>
        </p:nvSpPr>
        <p:spPr>
          <a:xfrm>
            <a:off x="1141950" y="3268673"/>
            <a:ext cx="4953000" cy="1491600"/>
          </a:xfrm>
          <a:prstGeom prst="rect">
            <a:avLst/>
          </a:prstGeom>
          <a:noFill/>
          <a:ln>
            <a:noFill/>
          </a:ln>
        </p:spPr>
      </p:sp>
      <p:sp>
        <p:nvSpPr>
          <p:cNvPr id="527" name="Google Shape;527;g189d6b3718f_0_51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28" name="Google Shape;528;g189d6b3718f_0_511"/>
          <p:cNvSpPr/>
          <p:nvPr>
            <p:ph idx="4" type="pic"/>
          </p:nvPr>
        </p:nvSpPr>
        <p:spPr>
          <a:xfrm>
            <a:off x="1140900" y="4864250"/>
            <a:ext cx="4953000" cy="1491600"/>
          </a:xfrm>
          <a:prstGeom prst="rect">
            <a:avLst/>
          </a:prstGeom>
          <a:noFill/>
          <a:ln>
            <a:noFill/>
          </a:ln>
        </p:spPr>
      </p:sp>
      <p:sp>
        <p:nvSpPr>
          <p:cNvPr id="529" name="Google Shape;529;g189d6b3718f_0_51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30" name="Google Shape;530;g189d6b3718f_0_51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6">
  <p:cSld name="7_Title Only_5_3">
    <p:spTree>
      <p:nvGrpSpPr>
        <p:cNvPr id="531" name="Shape 531"/>
        <p:cNvGrpSpPr/>
        <p:nvPr/>
      </p:nvGrpSpPr>
      <p:grpSpPr>
        <a:xfrm>
          <a:off x="0" y="0"/>
          <a:ext cx="0" cy="0"/>
          <a:chOff x="0" y="0"/>
          <a:chExt cx="0" cy="0"/>
        </a:xfrm>
      </p:grpSpPr>
      <p:pic>
        <p:nvPicPr>
          <p:cNvPr id="532" name="Google Shape;532;g189d6b3718f_0_52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33" name="Google Shape;533;g189d6b3718f_0_5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34" name="Google Shape;534;g189d6b3718f_0_52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35" name="Google Shape;535;g189d6b3718f_0_5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36" name="Google Shape;536;g189d6b3718f_0_52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37" name="Google Shape;537;g189d6b3718f_0_52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38" name="Google Shape;538;g189d6b3718f_0_522"/>
          <p:cNvSpPr/>
          <p:nvPr>
            <p:ph idx="3" type="pic"/>
          </p:nvPr>
        </p:nvSpPr>
        <p:spPr>
          <a:xfrm>
            <a:off x="3686431" y="1749300"/>
            <a:ext cx="2409600" cy="2136900"/>
          </a:xfrm>
          <a:prstGeom prst="rect">
            <a:avLst/>
          </a:prstGeom>
          <a:noFill/>
          <a:ln>
            <a:noFill/>
          </a:ln>
        </p:spPr>
      </p:sp>
      <p:sp>
        <p:nvSpPr>
          <p:cNvPr id="539" name="Google Shape;539;g189d6b3718f_0_522"/>
          <p:cNvSpPr/>
          <p:nvPr>
            <p:ph idx="4" type="pic"/>
          </p:nvPr>
        </p:nvSpPr>
        <p:spPr>
          <a:xfrm>
            <a:off x="3686431" y="4035300"/>
            <a:ext cx="2409600" cy="2136900"/>
          </a:xfrm>
          <a:prstGeom prst="rect">
            <a:avLst/>
          </a:prstGeom>
          <a:noFill/>
          <a:ln>
            <a:noFill/>
          </a:ln>
        </p:spPr>
      </p:sp>
      <p:sp>
        <p:nvSpPr>
          <p:cNvPr id="540" name="Google Shape;540;g189d6b3718f_0_522"/>
          <p:cNvSpPr/>
          <p:nvPr>
            <p:ph idx="5" type="pic"/>
          </p:nvPr>
        </p:nvSpPr>
        <p:spPr>
          <a:xfrm>
            <a:off x="1143000" y="1752600"/>
            <a:ext cx="2409600" cy="2136900"/>
          </a:xfrm>
          <a:prstGeom prst="rect">
            <a:avLst/>
          </a:prstGeom>
          <a:noFill/>
          <a:ln>
            <a:noFill/>
          </a:ln>
        </p:spPr>
      </p:sp>
      <p:sp>
        <p:nvSpPr>
          <p:cNvPr id="541" name="Google Shape;541;g189d6b3718f_0_52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7">
  <p:cSld name="7_Title Only_6_3">
    <p:spTree>
      <p:nvGrpSpPr>
        <p:cNvPr id="542" name="Shape 542"/>
        <p:cNvGrpSpPr/>
        <p:nvPr/>
      </p:nvGrpSpPr>
      <p:grpSpPr>
        <a:xfrm>
          <a:off x="0" y="0"/>
          <a:ext cx="0" cy="0"/>
          <a:chOff x="0" y="0"/>
          <a:chExt cx="0" cy="0"/>
        </a:xfrm>
      </p:grpSpPr>
      <p:pic>
        <p:nvPicPr>
          <p:cNvPr id="543" name="Google Shape;543;g189d6b3718f_0_53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44" name="Google Shape;544;g189d6b3718f_0_5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5" name="Google Shape;545;g189d6b3718f_0_53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46" name="Google Shape;546;g189d6b3718f_0_53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47" name="Google Shape;547;g189d6b3718f_0_533"/>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2">
  <p:cSld name="1_Title Only_1_3">
    <p:spTree>
      <p:nvGrpSpPr>
        <p:cNvPr id="41" name="Shape 41"/>
        <p:cNvGrpSpPr/>
        <p:nvPr/>
      </p:nvGrpSpPr>
      <p:grpSpPr>
        <a:xfrm>
          <a:off x="0" y="0"/>
          <a:ext cx="0" cy="0"/>
          <a:chOff x="0" y="0"/>
          <a:chExt cx="0" cy="0"/>
        </a:xfrm>
      </p:grpSpPr>
      <p:sp>
        <p:nvSpPr>
          <p:cNvPr id="42" name="Google Shape;42;g189d6b3718f_0_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g189d6b3718f_0_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4" name="Google Shape;44;g189d6b3718f_0_32"/>
          <p:cNvSpPr txBox="1"/>
          <p:nvPr>
            <p:ph idx="1" type="body"/>
          </p:nvPr>
        </p:nvSpPr>
        <p:spPr>
          <a:xfrm>
            <a:off x="117000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5" name="Google Shape;45;g189d6b3718f_0_32"/>
          <p:cNvSpPr txBox="1"/>
          <p:nvPr>
            <p:ph idx="2" type="body"/>
          </p:nvPr>
        </p:nvSpPr>
        <p:spPr>
          <a:xfrm>
            <a:off x="609345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46" name="Google Shape;46;g189d6b3718f_0_3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1">
  <p:cSld name="5_Title Only_1">
    <p:spTree>
      <p:nvGrpSpPr>
        <p:cNvPr id="548" name="Shape 548"/>
        <p:cNvGrpSpPr/>
        <p:nvPr/>
      </p:nvGrpSpPr>
      <p:grpSpPr>
        <a:xfrm>
          <a:off x="0" y="0"/>
          <a:ext cx="0" cy="0"/>
          <a:chOff x="0" y="0"/>
          <a:chExt cx="0" cy="0"/>
        </a:xfrm>
      </p:grpSpPr>
      <p:pic>
        <p:nvPicPr>
          <p:cNvPr id="549" name="Google Shape;549;g189d6b3718f_0_53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50" name="Google Shape;550;g189d6b3718f_0_53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51" name="Google Shape;551;g189d6b3718f_0_53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52" name="Google Shape;552;g189d6b3718f_0_53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53" name="Google Shape;553;g189d6b3718f_0_539"/>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2">
  <p:cSld name="7_Title Only_1_2">
    <p:spTree>
      <p:nvGrpSpPr>
        <p:cNvPr id="554" name="Shape 554"/>
        <p:cNvGrpSpPr/>
        <p:nvPr/>
      </p:nvGrpSpPr>
      <p:grpSpPr>
        <a:xfrm>
          <a:off x="0" y="0"/>
          <a:ext cx="0" cy="0"/>
          <a:chOff x="0" y="0"/>
          <a:chExt cx="0" cy="0"/>
        </a:xfrm>
      </p:grpSpPr>
      <p:pic>
        <p:nvPicPr>
          <p:cNvPr id="555" name="Google Shape;555;g189d6b3718f_0_54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56" name="Google Shape;556;g189d6b3718f_0_5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g189d6b3718f_0_54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58" name="Google Shape;558;g189d6b3718f_0_5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59" name="Google Shape;559;g189d6b3718f_0_54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60" name="Google Shape;560;g189d6b3718f_0_545"/>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3">
  <p:cSld name="7_Title Only_2_2">
    <p:spTree>
      <p:nvGrpSpPr>
        <p:cNvPr id="561" name="Shape 561"/>
        <p:cNvGrpSpPr/>
        <p:nvPr/>
      </p:nvGrpSpPr>
      <p:grpSpPr>
        <a:xfrm>
          <a:off x="0" y="0"/>
          <a:ext cx="0" cy="0"/>
          <a:chOff x="0" y="0"/>
          <a:chExt cx="0" cy="0"/>
        </a:xfrm>
      </p:grpSpPr>
      <p:pic>
        <p:nvPicPr>
          <p:cNvPr id="562" name="Google Shape;562;g189d6b3718f_0_55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63" name="Google Shape;563;g189d6b3718f_0_55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64" name="Google Shape;564;g189d6b3718f_0_55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65" name="Google Shape;565;g189d6b3718f_0_55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66" name="Google Shape;566;g189d6b3718f_0_552"/>
          <p:cNvSpPr/>
          <p:nvPr>
            <p:ph idx="2" type="pic"/>
          </p:nvPr>
        </p:nvSpPr>
        <p:spPr>
          <a:xfrm>
            <a:off x="1122001" y="1972500"/>
            <a:ext cx="4974000" cy="4123500"/>
          </a:xfrm>
          <a:prstGeom prst="rect">
            <a:avLst/>
          </a:prstGeom>
          <a:noFill/>
          <a:ln>
            <a:noFill/>
          </a:ln>
        </p:spPr>
      </p:sp>
      <p:sp>
        <p:nvSpPr>
          <p:cNvPr id="567" name="Google Shape;567;g189d6b3718f_0_55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4">
  <p:cSld name="7_Title Only_3_2">
    <p:spTree>
      <p:nvGrpSpPr>
        <p:cNvPr id="568" name="Shape 568"/>
        <p:cNvGrpSpPr/>
        <p:nvPr/>
      </p:nvGrpSpPr>
      <p:grpSpPr>
        <a:xfrm>
          <a:off x="0" y="0"/>
          <a:ext cx="0" cy="0"/>
          <a:chOff x="0" y="0"/>
          <a:chExt cx="0" cy="0"/>
        </a:xfrm>
      </p:grpSpPr>
      <p:pic>
        <p:nvPicPr>
          <p:cNvPr id="569" name="Google Shape;569;g189d6b3718f_0_55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70" name="Google Shape;570;g189d6b3718f_0_55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g189d6b3718f_0_55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72" name="Google Shape;572;g189d6b3718f_0_55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73" name="Google Shape;573;g189d6b3718f_0_559"/>
          <p:cNvSpPr/>
          <p:nvPr>
            <p:ph idx="2" type="pic"/>
          </p:nvPr>
        </p:nvSpPr>
        <p:spPr>
          <a:xfrm>
            <a:off x="1143000" y="1749300"/>
            <a:ext cx="4953000" cy="2136900"/>
          </a:xfrm>
          <a:prstGeom prst="rect">
            <a:avLst/>
          </a:prstGeom>
          <a:noFill/>
          <a:ln>
            <a:noFill/>
          </a:ln>
        </p:spPr>
      </p:sp>
      <p:sp>
        <p:nvSpPr>
          <p:cNvPr id="574" name="Google Shape;574;g189d6b3718f_0_559"/>
          <p:cNvSpPr/>
          <p:nvPr>
            <p:ph idx="3" type="pic"/>
          </p:nvPr>
        </p:nvSpPr>
        <p:spPr>
          <a:xfrm>
            <a:off x="1143000" y="4035300"/>
            <a:ext cx="4953000" cy="2136900"/>
          </a:xfrm>
          <a:prstGeom prst="rect">
            <a:avLst/>
          </a:prstGeom>
          <a:noFill/>
          <a:ln>
            <a:noFill/>
          </a:ln>
        </p:spPr>
      </p:sp>
      <p:sp>
        <p:nvSpPr>
          <p:cNvPr id="575" name="Google Shape;575;g189d6b3718f_0_55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76" name="Google Shape;576;g189d6b3718f_0_55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5">
  <p:cSld name="7_Title Only_4_2">
    <p:spTree>
      <p:nvGrpSpPr>
        <p:cNvPr id="577" name="Shape 577"/>
        <p:cNvGrpSpPr/>
        <p:nvPr/>
      </p:nvGrpSpPr>
      <p:grpSpPr>
        <a:xfrm>
          <a:off x="0" y="0"/>
          <a:ext cx="0" cy="0"/>
          <a:chOff x="0" y="0"/>
          <a:chExt cx="0" cy="0"/>
        </a:xfrm>
      </p:grpSpPr>
      <p:pic>
        <p:nvPicPr>
          <p:cNvPr id="578" name="Google Shape;578;g189d6b3718f_0_56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79" name="Google Shape;579;g189d6b3718f_0_5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80" name="Google Shape;580;g189d6b3718f_0_56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81" name="Google Shape;581;g189d6b3718f_0_5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82" name="Google Shape;582;g189d6b3718f_0_568"/>
          <p:cNvSpPr/>
          <p:nvPr>
            <p:ph idx="2" type="pic"/>
          </p:nvPr>
        </p:nvSpPr>
        <p:spPr>
          <a:xfrm>
            <a:off x="1141950" y="1673100"/>
            <a:ext cx="4953000" cy="1491600"/>
          </a:xfrm>
          <a:prstGeom prst="rect">
            <a:avLst/>
          </a:prstGeom>
          <a:noFill/>
          <a:ln>
            <a:noFill/>
          </a:ln>
        </p:spPr>
      </p:sp>
      <p:sp>
        <p:nvSpPr>
          <p:cNvPr id="583" name="Google Shape;583;g189d6b3718f_0_568"/>
          <p:cNvSpPr/>
          <p:nvPr>
            <p:ph idx="3" type="pic"/>
          </p:nvPr>
        </p:nvSpPr>
        <p:spPr>
          <a:xfrm>
            <a:off x="1141950" y="3268673"/>
            <a:ext cx="4953000" cy="1491600"/>
          </a:xfrm>
          <a:prstGeom prst="rect">
            <a:avLst/>
          </a:prstGeom>
          <a:noFill/>
          <a:ln>
            <a:noFill/>
          </a:ln>
        </p:spPr>
      </p:sp>
      <p:sp>
        <p:nvSpPr>
          <p:cNvPr id="584" name="Google Shape;584;g189d6b3718f_0_56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85" name="Google Shape;585;g189d6b3718f_0_568"/>
          <p:cNvSpPr/>
          <p:nvPr>
            <p:ph idx="4" type="pic"/>
          </p:nvPr>
        </p:nvSpPr>
        <p:spPr>
          <a:xfrm>
            <a:off x="1140900" y="4864250"/>
            <a:ext cx="4953000" cy="1491600"/>
          </a:xfrm>
          <a:prstGeom prst="rect">
            <a:avLst/>
          </a:prstGeom>
          <a:noFill/>
          <a:ln>
            <a:noFill/>
          </a:ln>
        </p:spPr>
      </p:sp>
      <p:sp>
        <p:nvSpPr>
          <p:cNvPr id="586" name="Google Shape;586;g189d6b3718f_0_568"/>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87" name="Google Shape;587;g189d6b3718f_0_568"/>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6">
  <p:cSld name="7_Title Only_5_2">
    <p:spTree>
      <p:nvGrpSpPr>
        <p:cNvPr id="588" name="Shape 588"/>
        <p:cNvGrpSpPr/>
        <p:nvPr/>
      </p:nvGrpSpPr>
      <p:grpSpPr>
        <a:xfrm>
          <a:off x="0" y="0"/>
          <a:ext cx="0" cy="0"/>
          <a:chOff x="0" y="0"/>
          <a:chExt cx="0" cy="0"/>
        </a:xfrm>
      </p:grpSpPr>
      <p:pic>
        <p:nvPicPr>
          <p:cNvPr id="589" name="Google Shape;589;g189d6b3718f_0_57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90" name="Google Shape;590;g189d6b3718f_0_57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91" name="Google Shape;591;g189d6b3718f_0_57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92" name="Google Shape;592;g189d6b3718f_0_57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93" name="Google Shape;593;g189d6b3718f_0_57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94" name="Google Shape;594;g189d6b3718f_0_57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95" name="Google Shape;595;g189d6b3718f_0_579"/>
          <p:cNvSpPr/>
          <p:nvPr>
            <p:ph idx="3" type="pic"/>
          </p:nvPr>
        </p:nvSpPr>
        <p:spPr>
          <a:xfrm>
            <a:off x="3686431" y="1749300"/>
            <a:ext cx="2409600" cy="2136900"/>
          </a:xfrm>
          <a:prstGeom prst="rect">
            <a:avLst/>
          </a:prstGeom>
          <a:noFill/>
          <a:ln>
            <a:noFill/>
          </a:ln>
        </p:spPr>
      </p:sp>
      <p:sp>
        <p:nvSpPr>
          <p:cNvPr id="596" name="Google Shape;596;g189d6b3718f_0_579"/>
          <p:cNvSpPr/>
          <p:nvPr>
            <p:ph idx="4" type="pic"/>
          </p:nvPr>
        </p:nvSpPr>
        <p:spPr>
          <a:xfrm>
            <a:off x="3686431" y="4035300"/>
            <a:ext cx="2409600" cy="2136900"/>
          </a:xfrm>
          <a:prstGeom prst="rect">
            <a:avLst/>
          </a:prstGeom>
          <a:noFill/>
          <a:ln>
            <a:noFill/>
          </a:ln>
        </p:spPr>
      </p:sp>
      <p:sp>
        <p:nvSpPr>
          <p:cNvPr id="597" name="Google Shape;597;g189d6b3718f_0_579"/>
          <p:cNvSpPr/>
          <p:nvPr>
            <p:ph idx="5" type="pic"/>
          </p:nvPr>
        </p:nvSpPr>
        <p:spPr>
          <a:xfrm>
            <a:off x="1143000" y="1752600"/>
            <a:ext cx="2409600" cy="2136900"/>
          </a:xfrm>
          <a:prstGeom prst="rect">
            <a:avLst/>
          </a:prstGeom>
          <a:noFill/>
          <a:ln>
            <a:noFill/>
          </a:ln>
        </p:spPr>
      </p:sp>
      <p:sp>
        <p:nvSpPr>
          <p:cNvPr id="598" name="Google Shape;598;g189d6b3718f_0_579"/>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7">
  <p:cSld name="7_Title Only_6_2">
    <p:spTree>
      <p:nvGrpSpPr>
        <p:cNvPr id="599" name="Shape 599"/>
        <p:cNvGrpSpPr/>
        <p:nvPr/>
      </p:nvGrpSpPr>
      <p:grpSpPr>
        <a:xfrm>
          <a:off x="0" y="0"/>
          <a:ext cx="0" cy="0"/>
          <a:chOff x="0" y="0"/>
          <a:chExt cx="0" cy="0"/>
        </a:xfrm>
      </p:grpSpPr>
      <p:pic>
        <p:nvPicPr>
          <p:cNvPr id="600" name="Google Shape;600;g189d6b3718f_0_59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01" name="Google Shape;601;g189d6b3718f_0_5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02" name="Google Shape;602;g189d6b3718f_0_59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03" name="Google Shape;603;g189d6b3718f_0_59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04" name="Google Shape;604;g189d6b3718f_0_590"/>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1">
  <p:cSld name="7_Title Only_7">
    <p:spTree>
      <p:nvGrpSpPr>
        <p:cNvPr id="605" name="Shape 605"/>
        <p:cNvGrpSpPr/>
        <p:nvPr/>
      </p:nvGrpSpPr>
      <p:grpSpPr>
        <a:xfrm>
          <a:off x="0" y="0"/>
          <a:ext cx="0" cy="0"/>
          <a:chOff x="0" y="0"/>
          <a:chExt cx="0" cy="0"/>
        </a:xfrm>
      </p:grpSpPr>
      <p:pic>
        <p:nvPicPr>
          <p:cNvPr id="606" name="Google Shape;606;g189d6b3718f_0_59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07" name="Google Shape;607;g189d6b3718f_0_59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g189d6b3718f_0_59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09" name="Google Shape;609;g189d6b3718f_0_59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10" name="Google Shape;610;g189d6b3718f_0_596"/>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2">
  <p:cSld name="7_Title Only_1_1">
    <p:spTree>
      <p:nvGrpSpPr>
        <p:cNvPr id="611" name="Shape 611"/>
        <p:cNvGrpSpPr/>
        <p:nvPr/>
      </p:nvGrpSpPr>
      <p:grpSpPr>
        <a:xfrm>
          <a:off x="0" y="0"/>
          <a:ext cx="0" cy="0"/>
          <a:chOff x="0" y="0"/>
          <a:chExt cx="0" cy="0"/>
        </a:xfrm>
      </p:grpSpPr>
      <p:pic>
        <p:nvPicPr>
          <p:cNvPr id="612" name="Google Shape;612;g189d6b3718f_0_60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13" name="Google Shape;613;g189d6b3718f_0_6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g189d6b3718f_0_60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15" name="Google Shape;615;g189d6b3718f_0_6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16" name="Google Shape;616;g189d6b3718f_0_602"/>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617" name="Google Shape;617;g189d6b3718f_0_602"/>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3">
  <p:cSld name="7_Title Only_2_1">
    <p:spTree>
      <p:nvGrpSpPr>
        <p:cNvPr id="618" name="Shape 618"/>
        <p:cNvGrpSpPr/>
        <p:nvPr/>
      </p:nvGrpSpPr>
      <p:grpSpPr>
        <a:xfrm>
          <a:off x="0" y="0"/>
          <a:ext cx="0" cy="0"/>
          <a:chOff x="0" y="0"/>
          <a:chExt cx="0" cy="0"/>
        </a:xfrm>
      </p:grpSpPr>
      <p:pic>
        <p:nvPicPr>
          <p:cNvPr id="619" name="Google Shape;619;g189d6b3718f_0_60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20" name="Google Shape;620;g189d6b3718f_0_6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21" name="Google Shape;621;g189d6b3718f_0_60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22" name="Google Shape;622;g189d6b3718f_0_6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23" name="Google Shape;623;g189d6b3718f_0_609"/>
          <p:cNvSpPr/>
          <p:nvPr>
            <p:ph idx="2" type="pic"/>
          </p:nvPr>
        </p:nvSpPr>
        <p:spPr>
          <a:xfrm>
            <a:off x="1122001" y="1972500"/>
            <a:ext cx="4974000" cy="4123500"/>
          </a:xfrm>
          <a:prstGeom prst="rect">
            <a:avLst/>
          </a:prstGeom>
          <a:noFill/>
          <a:ln>
            <a:noFill/>
          </a:ln>
        </p:spPr>
      </p:sp>
      <p:sp>
        <p:nvSpPr>
          <p:cNvPr id="624" name="Google Shape;624;g189d6b3718f_0_609"/>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3">
  <p:cSld name="1_Title Only_1_3_1">
    <p:spTree>
      <p:nvGrpSpPr>
        <p:cNvPr id="47" name="Shape 47"/>
        <p:cNvGrpSpPr/>
        <p:nvPr/>
      </p:nvGrpSpPr>
      <p:grpSpPr>
        <a:xfrm>
          <a:off x="0" y="0"/>
          <a:ext cx="0" cy="0"/>
          <a:chOff x="0" y="0"/>
          <a:chExt cx="0" cy="0"/>
        </a:xfrm>
      </p:grpSpPr>
      <p:sp>
        <p:nvSpPr>
          <p:cNvPr id="48" name="Google Shape;48;g189d6b3718f_0_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g189d6b3718f_0_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 name="Google Shape;50;g189d6b3718f_0_38"/>
          <p:cNvSpPr/>
          <p:nvPr>
            <p:ph idx="2" type="pic"/>
          </p:nvPr>
        </p:nvSpPr>
        <p:spPr>
          <a:xfrm>
            <a:off x="1122001" y="1972500"/>
            <a:ext cx="4974000" cy="4123500"/>
          </a:xfrm>
          <a:prstGeom prst="rect">
            <a:avLst/>
          </a:prstGeom>
          <a:noFill/>
          <a:ln>
            <a:noFill/>
          </a:ln>
        </p:spPr>
      </p:sp>
      <p:sp>
        <p:nvSpPr>
          <p:cNvPr id="51" name="Google Shape;51;g189d6b3718f_0_3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52" name="Google Shape;52;g189d6b3718f_0_3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4">
  <p:cSld name="7_Title Only_3_1">
    <p:spTree>
      <p:nvGrpSpPr>
        <p:cNvPr id="625" name="Shape 625"/>
        <p:cNvGrpSpPr/>
        <p:nvPr/>
      </p:nvGrpSpPr>
      <p:grpSpPr>
        <a:xfrm>
          <a:off x="0" y="0"/>
          <a:ext cx="0" cy="0"/>
          <a:chOff x="0" y="0"/>
          <a:chExt cx="0" cy="0"/>
        </a:xfrm>
      </p:grpSpPr>
      <p:pic>
        <p:nvPicPr>
          <p:cNvPr id="626" name="Google Shape;626;g189d6b3718f_0_61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27" name="Google Shape;627;g189d6b3718f_0_6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28" name="Google Shape;628;g189d6b3718f_0_61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29" name="Google Shape;629;g189d6b3718f_0_61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30" name="Google Shape;630;g189d6b3718f_0_616"/>
          <p:cNvSpPr/>
          <p:nvPr>
            <p:ph idx="2" type="pic"/>
          </p:nvPr>
        </p:nvSpPr>
        <p:spPr>
          <a:xfrm>
            <a:off x="1143000" y="1749300"/>
            <a:ext cx="4953000" cy="2136900"/>
          </a:xfrm>
          <a:prstGeom prst="rect">
            <a:avLst/>
          </a:prstGeom>
          <a:noFill/>
          <a:ln>
            <a:noFill/>
          </a:ln>
        </p:spPr>
      </p:sp>
      <p:sp>
        <p:nvSpPr>
          <p:cNvPr id="631" name="Google Shape;631;g189d6b3718f_0_616"/>
          <p:cNvSpPr/>
          <p:nvPr>
            <p:ph idx="3" type="pic"/>
          </p:nvPr>
        </p:nvSpPr>
        <p:spPr>
          <a:xfrm>
            <a:off x="1143000" y="4035300"/>
            <a:ext cx="4953000" cy="2136900"/>
          </a:xfrm>
          <a:prstGeom prst="rect">
            <a:avLst/>
          </a:prstGeom>
          <a:noFill/>
          <a:ln>
            <a:noFill/>
          </a:ln>
        </p:spPr>
      </p:sp>
      <p:sp>
        <p:nvSpPr>
          <p:cNvPr id="632" name="Google Shape;632;g189d6b3718f_0_616"/>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33" name="Google Shape;633;g189d6b3718f_0_616"/>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5">
  <p:cSld name="7_Title Only_4_1">
    <p:spTree>
      <p:nvGrpSpPr>
        <p:cNvPr id="634" name="Shape 634"/>
        <p:cNvGrpSpPr/>
        <p:nvPr/>
      </p:nvGrpSpPr>
      <p:grpSpPr>
        <a:xfrm>
          <a:off x="0" y="0"/>
          <a:ext cx="0" cy="0"/>
          <a:chOff x="0" y="0"/>
          <a:chExt cx="0" cy="0"/>
        </a:xfrm>
      </p:grpSpPr>
      <p:pic>
        <p:nvPicPr>
          <p:cNvPr id="635" name="Google Shape;635;g189d6b3718f_0_62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36" name="Google Shape;636;g189d6b3718f_0_6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37" name="Google Shape;637;g189d6b3718f_0_62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38" name="Google Shape;638;g189d6b3718f_0_6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39" name="Google Shape;639;g189d6b3718f_0_625"/>
          <p:cNvSpPr/>
          <p:nvPr>
            <p:ph idx="2" type="pic"/>
          </p:nvPr>
        </p:nvSpPr>
        <p:spPr>
          <a:xfrm>
            <a:off x="1141950" y="1673100"/>
            <a:ext cx="4953000" cy="1491600"/>
          </a:xfrm>
          <a:prstGeom prst="rect">
            <a:avLst/>
          </a:prstGeom>
          <a:noFill/>
          <a:ln>
            <a:noFill/>
          </a:ln>
        </p:spPr>
      </p:sp>
      <p:sp>
        <p:nvSpPr>
          <p:cNvPr id="640" name="Google Shape;640;g189d6b3718f_0_625"/>
          <p:cNvSpPr/>
          <p:nvPr>
            <p:ph idx="3" type="pic"/>
          </p:nvPr>
        </p:nvSpPr>
        <p:spPr>
          <a:xfrm>
            <a:off x="1141950" y="3268673"/>
            <a:ext cx="4953000" cy="1491600"/>
          </a:xfrm>
          <a:prstGeom prst="rect">
            <a:avLst/>
          </a:prstGeom>
          <a:noFill/>
          <a:ln>
            <a:noFill/>
          </a:ln>
        </p:spPr>
      </p:sp>
      <p:sp>
        <p:nvSpPr>
          <p:cNvPr id="641" name="Google Shape;641;g189d6b3718f_0_62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642" name="Google Shape;642;g189d6b3718f_0_625"/>
          <p:cNvSpPr/>
          <p:nvPr>
            <p:ph idx="4" type="pic"/>
          </p:nvPr>
        </p:nvSpPr>
        <p:spPr>
          <a:xfrm>
            <a:off x="1140900" y="4864250"/>
            <a:ext cx="4953000" cy="1491600"/>
          </a:xfrm>
          <a:prstGeom prst="rect">
            <a:avLst/>
          </a:prstGeom>
          <a:noFill/>
          <a:ln>
            <a:noFill/>
          </a:ln>
        </p:spPr>
      </p:sp>
      <p:sp>
        <p:nvSpPr>
          <p:cNvPr id="643" name="Google Shape;643;g189d6b3718f_0_62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644" name="Google Shape;644;g189d6b3718f_0_62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6">
  <p:cSld name="7_Title Only_5_1">
    <p:spTree>
      <p:nvGrpSpPr>
        <p:cNvPr id="645" name="Shape 645"/>
        <p:cNvGrpSpPr/>
        <p:nvPr/>
      </p:nvGrpSpPr>
      <p:grpSpPr>
        <a:xfrm>
          <a:off x="0" y="0"/>
          <a:ext cx="0" cy="0"/>
          <a:chOff x="0" y="0"/>
          <a:chExt cx="0" cy="0"/>
        </a:xfrm>
      </p:grpSpPr>
      <p:pic>
        <p:nvPicPr>
          <p:cNvPr id="646" name="Google Shape;646;g189d6b3718f_0_63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47" name="Google Shape;647;g189d6b3718f_0_6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48" name="Google Shape;648;g189d6b3718f_0_6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49" name="Google Shape;649;g189d6b3718f_0_6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50" name="Google Shape;650;g189d6b3718f_0_63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1" name="Google Shape;651;g189d6b3718f_0_63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2" name="Google Shape;652;g189d6b3718f_0_636"/>
          <p:cNvSpPr/>
          <p:nvPr>
            <p:ph idx="3" type="pic"/>
          </p:nvPr>
        </p:nvSpPr>
        <p:spPr>
          <a:xfrm>
            <a:off x="3686431" y="1749300"/>
            <a:ext cx="2409600" cy="2136900"/>
          </a:xfrm>
          <a:prstGeom prst="rect">
            <a:avLst/>
          </a:prstGeom>
          <a:noFill/>
          <a:ln>
            <a:noFill/>
          </a:ln>
        </p:spPr>
      </p:sp>
      <p:sp>
        <p:nvSpPr>
          <p:cNvPr id="653" name="Google Shape;653;g189d6b3718f_0_636"/>
          <p:cNvSpPr/>
          <p:nvPr>
            <p:ph idx="4" type="pic"/>
          </p:nvPr>
        </p:nvSpPr>
        <p:spPr>
          <a:xfrm>
            <a:off x="3686431" y="4035300"/>
            <a:ext cx="2409600" cy="2136900"/>
          </a:xfrm>
          <a:prstGeom prst="rect">
            <a:avLst/>
          </a:prstGeom>
          <a:noFill/>
          <a:ln>
            <a:noFill/>
          </a:ln>
        </p:spPr>
      </p:sp>
      <p:sp>
        <p:nvSpPr>
          <p:cNvPr id="654" name="Google Shape;654;g189d6b3718f_0_636"/>
          <p:cNvSpPr/>
          <p:nvPr>
            <p:ph idx="5" type="pic"/>
          </p:nvPr>
        </p:nvSpPr>
        <p:spPr>
          <a:xfrm>
            <a:off x="1143000" y="1752600"/>
            <a:ext cx="2409600" cy="2136900"/>
          </a:xfrm>
          <a:prstGeom prst="rect">
            <a:avLst/>
          </a:prstGeom>
          <a:noFill/>
          <a:ln>
            <a:noFill/>
          </a:ln>
        </p:spPr>
      </p:sp>
      <p:sp>
        <p:nvSpPr>
          <p:cNvPr id="655" name="Google Shape;655;g189d6b3718f_0_63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7">
  <p:cSld name="7_Title Only_6_1">
    <p:spTree>
      <p:nvGrpSpPr>
        <p:cNvPr id="656" name="Shape 656"/>
        <p:cNvGrpSpPr/>
        <p:nvPr/>
      </p:nvGrpSpPr>
      <p:grpSpPr>
        <a:xfrm>
          <a:off x="0" y="0"/>
          <a:ext cx="0" cy="0"/>
          <a:chOff x="0" y="0"/>
          <a:chExt cx="0" cy="0"/>
        </a:xfrm>
      </p:grpSpPr>
      <p:pic>
        <p:nvPicPr>
          <p:cNvPr id="657" name="Google Shape;657;g189d6b3718f_0_64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58" name="Google Shape;658;g189d6b3718f_0_6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59" name="Google Shape;659;g189d6b3718f_0_64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60" name="Google Shape;660;g189d6b3718f_0_6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61" name="Google Shape;661;g189d6b3718f_0_647"/>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1">
  <p:cSld name="1_Blank_1">
    <p:bg>
      <p:bgPr>
        <a:solidFill>
          <a:srgbClr val="00C18B"/>
        </a:solidFill>
      </p:bgPr>
    </p:bg>
    <p:spTree>
      <p:nvGrpSpPr>
        <p:cNvPr id="662" name="Shape 662"/>
        <p:cNvGrpSpPr/>
        <p:nvPr/>
      </p:nvGrpSpPr>
      <p:grpSpPr>
        <a:xfrm>
          <a:off x="0" y="0"/>
          <a:ext cx="0" cy="0"/>
          <a:chOff x="0" y="0"/>
          <a:chExt cx="0" cy="0"/>
        </a:xfrm>
      </p:grpSpPr>
      <p:pic>
        <p:nvPicPr>
          <p:cNvPr id="663" name="Google Shape;663;g189d6b3718f_0_653"/>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64" name="Google Shape;664;g189d6b3718f_0_65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65" name="Google Shape;665;g189d6b3718f_0_6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66" name="Google Shape;666;g189d6b3718f_0_653"/>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2">
  <p:cSld name="1_Blank_1_1">
    <p:bg>
      <p:bgPr>
        <a:solidFill>
          <a:srgbClr val="00C18B"/>
        </a:solidFill>
      </p:bgPr>
    </p:bg>
    <p:spTree>
      <p:nvGrpSpPr>
        <p:cNvPr id="667" name="Shape 667"/>
        <p:cNvGrpSpPr/>
        <p:nvPr/>
      </p:nvGrpSpPr>
      <p:grpSpPr>
        <a:xfrm>
          <a:off x="0" y="0"/>
          <a:ext cx="0" cy="0"/>
          <a:chOff x="0" y="0"/>
          <a:chExt cx="0" cy="0"/>
        </a:xfrm>
      </p:grpSpPr>
      <p:pic>
        <p:nvPicPr>
          <p:cNvPr id="668" name="Google Shape;668;g189d6b3718f_0_65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69" name="Google Shape;669;g189d6b3718f_0_6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70" name="Google Shape;670;g189d6b3718f_0_6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1" name="Google Shape;671;g189d6b3718f_0_6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72" name="Google Shape;672;g189d6b3718f_0_658"/>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nSpc>
                <a:spcPct val="90000"/>
              </a:lnSpc>
              <a:spcBef>
                <a:spcPts val="1000"/>
              </a:spcBef>
              <a:spcAft>
                <a:spcPts val="0"/>
              </a:spcAft>
              <a:buClr>
                <a:schemeClr val="lt1"/>
              </a:buClr>
              <a:buSzPts val="2000"/>
              <a:buChar char="•"/>
              <a:defRPr>
                <a:solidFill>
                  <a:schemeClr val="lt1"/>
                </a:solidFill>
              </a:defRPr>
            </a:lvl1pPr>
            <a:lvl2pPr indent="-342900" lvl="1" marL="914400">
              <a:lnSpc>
                <a:spcPct val="90000"/>
              </a:lnSpc>
              <a:spcBef>
                <a:spcPts val="500"/>
              </a:spcBef>
              <a:spcAft>
                <a:spcPts val="0"/>
              </a:spcAft>
              <a:buClr>
                <a:schemeClr val="lt1"/>
              </a:buClr>
              <a:buSzPts val="1800"/>
              <a:buChar char="•"/>
              <a:defRPr>
                <a:solidFill>
                  <a:schemeClr val="lt1"/>
                </a:solidFill>
              </a:defRPr>
            </a:lvl2pPr>
            <a:lvl3pPr indent="-330200" lvl="2" marL="1371600">
              <a:lnSpc>
                <a:spcPct val="90000"/>
              </a:lnSpc>
              <a:spcBef>
                <a:spcPts val="500"/>
              </a:spcBef>
              <a:spcAft>
                <a:spcPts val="0"/>
              </a:spcAft>
              <a:buClr>
                <a:schemeClr val="lt1"/>
              </a:buClr>
              <a:buSzPts val="1600"/>
              <a:buChar char="•"/>
              <a:defRPr>
                <a:solidFill>
                  <a:schemeClr val="lt1"/>
                </a:solidFill>
              </a:defRPr>
            </a:lvl3pPr>
            <a:lvl4pPr indent="-317500" lvl="3" marL="1828800">
              <a:lnSpc>
                <a:spcPct val="90000"/>
              </a:lnSpc>
              <a:spcBef>
                <a:spcPts val="500"/>
              </a:spcBef>
              <a:spcAft>
                <a:spcPts val="0"/>
              </a:spcAft>
              <a:buClr>
                <a:schemeClr val="lt1"/>
              </a:buClr>
              <a:buSzPts val="1400"/>
              <a:buChar char="•"/>
              <a:defRPr>
                <a:solidFill>
                  <a:schemeClr val="lt1"/>
                </a:solidFill>
              </a:defRPr>
            </a:lvl4pPr>
            <a:lvl5pPr indent="-317500" lvl="4" marL="2286000">
              <a:lnSpc>
                <a:spcPct val="90000"/>
              </a:lnSpc>
              <a:spcBef>
                <a:spcPts val="500"/>
              </a:spcBef>
              <a:spcAft>
                <a:spcPts val="0"/>
              </a:spcAft>
              <a:buClr>
                <a:schemeClr val="lt1"/>
              </a:buClr>
              <a:buSzPts val="1400"/>
              <a:buChar char="•"/>
              <a:defRPr>
                <a:solidFill>
                  <a:schemeClr val="lt1"/>
                </a:solidFill>
              </a:defRPr>
            </a:lvl5pPr>
            <a:lvl6pPr indent="-342900" lvl="5" marL="2743200">
              <a:lnSpc>
                <a:spcPct val="90000"/>
              </a:lnSpc>
              <a:spcBef>
                <a:spcPts val="500"/>
              </a:spcBef>
              <a:spcAft>
                <a:spcPts val="0"/>
              </a:spcAft>
              <a:buClr>
                <a:schemeClr val="lt1"/>
              </a:buClr>
              <a:buSzPts val="1800"/>
              <a:buChar char="•"/>
              <a:defRPr>
                <a:solidFill>
                  <a:schemeClr val="lt1"/>
                </a:solidFill>
              </a:defRPr>
            </a:lvl6pPr>
            <a:lvl7pPr indent="-342900" lvl="6" marL="3200400">
              <a:lnSpc>
                <a:spcPct val="90000"/>
              </a:lnSpc>
              <a:spcBef>
                <a:spcPts val="500"/>
              </a:spcBef>
              <a:spcAft>
                <a:spcPts val="0"/>
              </a:spcAft>
              <a:buClr>
                <a:schemeClr val="lt1"/>
              </a:buClr>
              <a:buSzPts val="1800"/>
              <a:buChar char="•"/>
              <a:defRPr>
                <a:solidFill>
                  <a:schemeClr val="lt1"/>
                </a:solidFill>
              </a:defRPr>
            </a:lvl7pPr>
            <a:lvl8pPr indent="-342900" lvl="7" marL="3657600">
              <a:lnSpc>
                <a:spcPct val="90000"/>
              </a:lnSpc>
              <a:spcBef>
                <a:spcPts val="500"/>
              </a:spcBef>
              <a:spcAft>
                <a:spcPts val="0"/>
              </a:spcAft>
              <a:buClr>
                <a:schemeClr val="lt1"/>
              </a:buClr>
              <a:buSzPts val="1800"/>
              <a:buChar char="•"/>
              <a:defRPr>
                <a:solidFill>
                  <a:schemeClr val="lt1"/>
                </a:solidFill>
              </a:defRPr>
            </a:lvl8pPr>
            <a:lvl9pPr indent="-342900" lvl="8" marL="4114800">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3">
  <p:cSld name="1_Blank_1_1_1">
    <p:bg>
      <p:bgPr>
        <a:solidFill>
          <a:srgbClr val="00C18B"/>
        </a:solidFill>
      </p:bgPr>
    </p:bg>
    <p:spTree>
      <p:nvGrpSpPr>
        <p:cNvPr id="673" name="Shape 673"/>
        <p:cNvGrpSpPr/>
        <p:nvPr/>
      </p:nvGrpSpPr>
      <p:grpSpPr>
        <a:xfrm>
          <a:off x="0" y="0"/>
          <a:ext cx="0" cy="0"/>
          <a:chOff x="0" y="0"/>
          <a:chExt cx="0" cy="0"/>
        </a:xfrm>
      </p:grpSpPr>
      <p:pic>
        <p:nvPicPr>
          <p:cNvPr id="674" name="Google Shape;674;g189d6b3718f_0_66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75" name="Google Shape;675;g189d6b3718f_0_6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76" name="Google Shape;676;g189d6b3718f_0_6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7" name="Google Shape;677;g189d6b3718f_0_6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78" name="Google Shape;678;g189d6b3718f_0_66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679" name="Google Shape;679;g189d6b3718f_0_66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4">
  <p:cSld name="1_Blank_1_1_2">
    <p:bg>
      <p:bgPr>
        <a:solidFill>
          <a:srgbClr val="00C18B"/>
        </a:solidFill>
      </p:bgPr>
    </p:bg>
    <p:spTree>
      <p:nvGrpSpPr>
        <p:cNvPr id="680" name="Shape 680"/>
        <p:cNvGrpSpPr/>
        <p:nvPr/>
      </p:nvGrpSpPr>
      <p:grpSpPr>
        <a:xfrm>
          <a:off x="0" y="0"/>
          <a:ext cx="0" cy="0"/>
          <a:chOff x="0" y="0"/>
          <a:chExt cx="0" cy="0"/>
        </a:xfrm>
      </p:grpSpPr>
      <p:pic>
        <p:nvPicPr>
          <p:cNvPr id="681" name="Google Shape;681;g189d6b3718f_0_67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82" name="Google Shape;682;g189d6b3718f_0_67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83" name="Google Shape;683;g189d6b3718f_0_6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84" name="Google Shape;684;g189d6b3718f_0_6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85" name="Google Shape;685;g189d6b3718f_0_671"/>
          <p:cNvSpPr/>
          <p:nvPr>
            <p:ph idx="2" type="pic"/>
          </p:nvPr>
        </p:nvSpPr>
        <p:spPr>
          <a:xfrm>
            <a:off x="1122001" y="1972500"/>
            <a:ext cx="4974000" cy="4123500"/>
          </a:xfrm>
          <a:prstGeom prst="rect">
            <a:avLst/>
          </a:prstGeom>
          <a:noFill/>
          <a:ln>
            <a:noFill/>
          </a:ln>
        </p:spPr>
      </p:sp>
      <p:sp>
        <p:nvSpPr>
          <p:cNvPr id="686" name="Google Shape;686;g189d6b3718f_0_671"/>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5">
  <p:cSld name="1_Blank_1_1_3">
    <p:bg>
      <p:bgPr>
        <a:solidFill>
          <a:srgbClr val="00C18B"/>
        </a:solidFill>
      </p:bgPr>
    </p:bg>
    <p:spTree>
      <p:nvGrpSpPr>
        <p:cNvPr id="687" name="Shape 687"/>
        <p:cNvGrpSpPr/>
        <p:nvPr/>
      </p:nvGrpSpPr>
      <p:grpSpPr>
        <a:xfrm>
          <a:off x="0" y="0"/>
          <a:ext cx="0" cy="0"/>
          <a:chOff x="0" y="0"/>
          <a:chExt cx="0" cy="0"/>
        </a:xfrm>
      </p:grpSpPr>
      <p:pic>
        <p:nvPicPr>
          <p:cNvPr id="688" name="Google Shape;688;g189d6b3718f_0_6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89" name="Google Shape;689;g189d6b3718f_0_6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90" name="Google Shape;690;g189d6b3718f_0_6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91" name="Google Shape;691;g189d6b3718f_0_6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92" name="Google Shape;692;g189d6b3718f_0_678"/>
          <p:cNvSpPr/>
          <p:nvPr>
            <p:ph idx="2" type="pic"/>
          </p:nvPr>
        </p:nvSpPr>
        <p:spPr>
          <a:xfrm>
            <a:off x="1143000" y="1749300"/>
            <a:ext cx="4953000" cy="2136900"/>
          </a:xfrm>
          <a:prstGeom prst="rect">
            <a:avLst/>
          </a:prstGeom>
          <a:noFill/>
          <a:ln>
            <a:noFill/>
          </a:ln>
        </p:spPr>
      </p:sp>
      <p:sp>
        <p:nvSpPr>
          <p:cNvPr id="693" name="Google Shape;693;g189d6b3718f_0_678"/>
          <p:cNvSpPr/>
          <p:nvPr>
            <p:ph idx="3" type="pic"/>
          </p:nvPr>
        </p:nvSpPr>
        <p:spPr>
          <a:xfrm>
            <a:off x="1143000" y="4035300"/>
            <a:ext cx="4953000" cy="2136900"/>
          </a:xfrm>
          <a:prstGeom prst="rect">
            <a:avLst/>
          </a:prstGeom>
          <a:noFill/>
          <a:ln>
            <a:noFill/>
          </a:ln>
        </p:spPr>
      </p:sp>
      <p:sp>
        <p:nvSpPr>
          <p:cNvPr id="694" name="Google Shape;694;g189d6b3718f_0_67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695" name="Google Shape;695;g189d6b3718f_0_678"/>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6">
  <p:cSld name="1_Blank_1_1_4">
    <p:bg>
      <p:bgPr>
        <a:solidFill>
          <a:srgbClr val="00C18B"/>
        </a:solidFill>
      </p:bgPr>
    </p:bg>
    <p:spTree>
      <p:nvGrpSpPr>
        <p:cNvPr id="696" name="Shape 696"/>
        <p:cNvGrpSpPr/>
        <p:nvPr/>
      </p:nvGrpSpPr>
      <p:grpSpPr>
        <a:xfrm>
          <a:off x="0" y="0"/>
          <a:ext cx="0" cy="0"/>
          <a:chOff x="0" y="0"/>
          <a:chExt cx="0" cy="0"/>
        </a:xfrm>
      </p:grpSpPr>
      <p:pic>
        <p:nvPicPr>
          <p:cNvPr id="697" name="Google Shape;697;g189d6b3718f_0_68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98" name="Google Shape;698;g189d6b3718f_0_68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99" name="Google Shape;699;g189d6b3718f_0_6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00" name="Google Shape;700;g189d6b3718f_0_6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01" name="Google Shape;701;g189d6b3718f_0_687"/>
          <p:cNvSpPr/>
          <p:nvPr>
            <p:ph idx="2" type="pic"/>
          </p:nvPr>
        </p:nvSpPr>
        <p:spPr>
          <a:xfrm>
            <a:off x="1141950" y="1673100"/>
            <a:ext cx="4953000" cy="1491600"/>
          </a:xfrm>
          <a:prstGeom prst="rect">
            <a:avLst/>
          </a:prstGeom>
          <a:noFill/>
          <a:ln>
            <a:noFill/>
          </a:ln>
        </p:spPr>
      </p:sp>
      <p:sp>
        <p:nvSpPr>
          <p:cNvPr id="702" name="Google Shape;702;g189d6b3718f_0_687"/>
          <p:cNvSpPr/>
          <p:nvPr>
            <p:ph idx="3" type="pic"/>
          </p:nvPr>
        </p:nvSpPr>
        <p:spPr>
          <a:xfrm>
            <a:off x="1141950" y="3268673"/>
            <a:ext cx="4953000" cy="1491600"/>
          </a:xfrm>
          <a:prstGeom prst="rect">
            <a:avLst/>
          </a:prstGeom>
          <a:noFill/>
          <a:ln>
            <a:noFill/>
          </a:ln>
        </p:spPr>
      </p:sp>
      <p:sp>
        <p:nvSpPr>
          <p:cNvPr id="703" name="Google Shape;703;g189d6b3718f_0_68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04" name="Google Shape;704;g189d6b3718f_0_687"/>
          <p:cNvSpPr/>
          <p:nvPr>
            <p:ph idx="4" type="pic"/>
          </p:nvPr>
        </p:nvSpPr>
        <p:spPr>
          <a:xfrm>
            <a:off x="1140900" y="4864250"/>
            <a:ext cx="4953000" cy="1491600"/>
          </a:xfrm>
          <a:prstGeom prst="rect">
            <a:avLst/>
          </a:prstGeom>
          <a:noFill/>
          <a:ln>
            <a:noFill/>
          </a:ln>
        </p:spPr>
      </p:sp>
      <p:sp>
        <p:nvSpPr>
          <p:cNvPr id="705" name="Google Shape;705;g189d6b3718f_0_68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06" name="Google Shape;706;g189d6b3718f_0_68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4">
  <p:cSld name="1_Title Only_1_3_1_5">
    <p:spTree>
      <p:nvGrpSpPr>
        <p:cNvPr id="53" name="Shape 53"/>
        <p:cNvGrpSpPr/>
        <p:nvPr/>
      </p:nvGrpSpPr>
      <p:grpSpPr>
        <a:xfrm>
          <a:off x="0" y="0"/>
          <a:ext cx="0" cy="0"/>
          <a:chOff x="0" y="0"/>
          <a:chExt cx="0" cy="0"/>
        </a:xfrm>
      </p:grpSpPr>
      <p:sp>
        <p:nvSpPr>
          <p:cNvPr id="54" name="Google Shape;54;g189d6b3718f_0_44"/>
          <p:cNvSpPr txBox="1"/>
          <p:nvPr>
            <p:ph idx="1" type="body"/>
          </p:nvPr>
        </p:nvSpPr>
        <p:spPr>
          <a:xfrm>
            <a:off x="1122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SzPts val="2000"/>
              <a:buNone/>
              <a:defRPr/>
            </a:lvl1pPr>
            <a:lvl2pPr indent="-228600" lvl="1" marL="914400" rtl="0" algn="l">
              <a:lnSpc>
                <a:spcPct val="100000"/>
              </a:lnSpc>
              <a:spcBef>
                <a:spcPts val="500"/>
              </a:spcBef>
              <a:spcAft>
                <a:spcPts val="0"/>
              </a:spcAft>
              <a:buSzPts val="1800"/>
              <a:buNone/>
              <a:defRPr/>
            </a:lvl2pPr>
            <a:lvl3pPr indent="-228600" lvl="2" marL="1371600" rtl="0" algn="l">
              <a:lnSpc>
                <a:spcPct val="100000"/>
              </a:lnSpc>
              <a:spcBef>
                <a:spcPts val="500"/>
              </a:spcBef>
              <a:spcAft>
                <a:spcPts val="0"/>
              </a:spcAft>
              <a:buSzPts val="1600"/>
              <a:buNone/>
              <a:defRPr/>
            </a:lvl3pPr>
            <a:lvl4pPr indent="-228600" lvl="3" marL="1828800" rtl="0" algn="l">
              <a:lnSpc>
                <a:spcPct val="100000"/>
              </a:lnSpc>
              <a:spcBef>
                <a:spcPts val="500"/>
              </a:spcBef>
              <a:spcAft>
                <a:spcPts val="0"/>
              </a:spcAft>
              <a:buSzPts val="1400"/>
              <a:buNone/>
              <a:defRPr/>
            </a:lvl4pPr>
            <a:lvl5pPr indent="-228600" lvl="4" marL="2286000" rtl="0" algn="l">
              <a:lnSpc>
                <a:spcPct val="100000"/>
              </a:lnSpc>
              <a:spcBef>
                <a:spcPts val="500"/>
              </a:spcBef>
              <a:spcAft>
                <a:spcPts val="0"/>
              </a:spcAft>
              <a:buSzPts val="1400"/>
              <a:buNone/>
              <a:defRPr/>
            </a:lvl5pPr>
            <a:lvl6pPr indent="-228600" lvl="5" marL="2743200" rtl="0" algn="l">
              <a:lnSpc>
                <a:spcPct val="100000"/>
              </a:lnSpc>
              <a:spcBef>
                <a:spcPts val="500"/>
              </a:spcBef>
              <a:spcAft>
                <a:spcPts val="0"/>
              </a:spcAft>
              <a:buSzPts val="1400"/>
              <a:buNone/>
              <a:defRPr sz="1400"/>
            </a:lvl6pPr>
            <a:lvl7pPr indent="-228600" lvl="6" marL="3200400" rtl="0" algn="l">
              <a:lnSpc>
                <a:spcPct val="100000"/>
              </a:lnSpc>
              <a:spcBef>
                <a:spcPts val="500"/>
              </a:spcBef>
              <a:spcAft>
                <a:spcPts val="0"/>
              </a:spcAft>
              <a:buSzPts val="1400"/>
              <a:buNone/>
              <a:defRPr sz="1400"/>
            </a:lvl7pPr>
            <a:lvl8pPr indent="-228600" lvl="7" marL="3657600" rtl="0" algn="l">
              <a:lnSpc>
                <a:spcPct val="100000"/>
              </a:lnSpc>
              <a:spcBef>
                <a:spcPts val="500"/>
              </a:spcBef>
              <a:spcAft>
                <a:spcPts val="0"/>
              </a:spcAft>
              <a:buSzPts val="1400"/>
              <a:buNone/>
              <a:defRPr sz="1400"/>
            </a:lvl8pPr>
            <a:lvl9pPr indent="-228600" lvl="8" marL="4114800" rtl="0" algn="l">
              <a:lnSpc>
                <a:spcPct val="100000"/>
              </a:lnSpc>
              <a:spcBef>
                <a:spcPts val="500"/>
              </a:spcBef>
              <a:spcAft>
                <a:spcPts val="0"/>
              </a:spcAft>
              <a:buSzPts val="1400"/>
              <a:buNone/>
              <a:defRPr sz="1400"/>
            </a:lvl9pPr>
          </a:lstStyle>
          <a:p/>
        </p:txBody>
      </p:sp>
      <p:sp>
        <p:nvSpPr>
          <p:cNvPr id="55" name="Google Shape;55;g189d6b3718f_0_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g189d6b3718f_0_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57" name="Google Shape;57;g189d6b3718f_0_44"/>
          <p:cNvSpPr/>
          <p:nvPr>
            <p:ph idx="2" type="pic"/>
          </p:nvPr>
        </p:nvSpPr>
        <p:spPr>
          <a:xfrm>
            <a:off x="6096001" y="1961838"/>
            <a:ext cx="4974000" cy="4123500"/>
          </a:xfrm>
          <a:prstGeom prst="rect">
            <a:avLst/>
          </a:prstGeom>
          <a:noFill/>
          <a:ln>
            <a:noFill/>
          </a:ln>
        </p:spPr>
      </p:sp>
      <p:pic>
        <p:nvPicPr>
          <p:cNvPr id="58" name="Google Shape;58;g189d6b3718f_0_4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7">
  <p:cSld name="1_Blank_1_1_5">
    <p:bg>
      <p:bgPr>
        <a:solidFill>
          <a:srgbClr val="00C18B"/>
        </a:solidFill>
      </p:bgPr>
    </p:bg>
    <p:spTree>
      <p:nvGrpSpPr>
        <p:cNvPr id="707" name="Shape 707"/>
        <p:cNvGrpSpPr/>
        <p:nvPr/>
      </p:nvGrpSpPr>
      <p:grpSpPr>
        <a:xfrm>
          <a:off x="0" y="0"/>
          <a:ext cx="0" cy="0"/>
          <a:chOff x="0" y="0"/>
          <a:chExt cx="0" cy="0"/>
        </a:xfrm>
      </p:grpSpPr>
      <p:pic>
        <p:nvPicPr>
          <p:cNvPr id="708" name="Google Shape;708;g189d6b3718f_0_69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09" name="Google Shape;709;g189d6b3718f_0_69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10" name="Google Shape;710;g189d6b3718f_0_6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11" name="Google Shape;711;g189d6b3718f_0_6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12" name="Google Shape;712;g189d6b3718f_0_69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13" name="Google Shape;713;g189d6b3718f_0_69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14" name="Google Shape;714;g189d6b3718f_0_698"/>
          <p:cNvSpPr/>
          <p:nvPr>
            <p:ph idx="3" type="pic"/>
          </p:nvPr>
        </p:nvSpPr>
        <p:spPr>
          <a:xfrm>
            <a:off x="3686431" y="1749300"/>
            <a:ext cx="2409600" cy="2136900"/>
          </a:xfrm>
          <a:prstGeom prst="rect">
            <a:avLst/>
          </a:prstGeom>
          <a:noFill/>
          <a:ln>
            <a:noFill/>
          </a:ln>
        </p:spPr>
      </p:sp>
      <p:sp>
        <p:nvSpPr>
          <p:cNvPr id="715" name="Google Shape;715;g189d6b3718f_0_698"/>
          <p:cNvSpPr/>
          <p:nvPr>
            <p:ph idx="4" type="pic"/>
          </p:nvPr>
        </p:nvSpPr>
        <p:spPr>
          <a:xfrm>
            <a:off x="3686431" y="4035300"/>
            <a:ext cx="2409600" cy="2136900"/>
          </a:xfrm>
          <a:prstGeom prst="rect">
            <a:avLst/>
          </a:prstGeom>
          <a:noFill/>
          <a:ln>
            <a:noFill/>
          </a:ln>
        </p:spPr>
      </p:sp>
      <p:sp>
        <p:nvSpPr>
          <p:cNvPr id="716" name="Google Shape;716;g189d6b3718f_0_698"/>
          <p:cNvSpPr/>
          <p:nvPr>
            <p:ph idx="5" type="pic"/>
          </p:nvPr>
        </p:nvSpPr>
        <p:spPr>
          <a:xfrm>
            <a:off x="1143000" y="1752600"/>
            <a:ext cx="2409600" cy="2136900"/>
          </a:xfrm>
          <a:prstGeom prst="rect">
            <a:avLst/>
          </a:prstGeom>
          <a:noFill/>
          <a:ln>
            <a:noFill/>
          </a:ln>
        </p:spPr>
      </p:sp>
      <p:sp>
        <p:nvSpPr>
          <p:cNvPr id="717" name="Google Shape;717;g189d6b3718f_0_698"/>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8">
  <p:cSld name="1_Blank_1_1_6">
    <p:bg>
      <p:bgPr>
        <a:solidFill>
          <a:srgbClr val="00C18B"/>
        </a:solidFill>
      </p:bgPr>
    </p:bg>
    <p:spTree>
      <p:nvGrpSpPr>
        <p:cNvPr id="718" name="Shape 718"/>
        <p:cNvGrpSpPr/>
        <p:nvPr/>
      </p:nvGrpSpPr>
      <p:grpSpPr>
        <a:xfrm>
          <a:off x="0" y="0"/>
          <a:ext cx="0" cy="0"/>
          <a:chOff x="0" y="0"/>
          <a:chExt cx="0" cy="0"/>
        </a:xfrm>
      </p:grpSpPr>
      <p:pic>
        <p:nvPicPr>
          <p:cNvPr id="719" name="Google Shape;719;g189d6b3718f_0_709"/>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20" name="Google Shape;720;g189d6b3718f_0_70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21" name="Google Shape;721;g189d6b3718f_0_7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22" name="Google Shape;722;g189d6b3718f_0_7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23" name="Google Shape;723;g189d6b3718f_0_709"/>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1">
  <p:cSld name="7_Blank_1">
    <p:spTree>
      <p:nvGrpSpPr>
        <p:cNvPr id="724" name="Shape 724"/>
        <p:cNvGrpSpPr/>
        <p:nvPr/>
      </p:nvGrpSpPr>
      <p:grpSpPr>
        <a:xfrm>
          <a:off x="0" y="0"/>
          <a:ext cx="0" cy="0"/>
          <a:chOff x="0" y="0"/>
          <a:chExt cx="0" cy="0"/>
        </a:xfrm>
      </p:grpSpPr>
      <p:sp>
        <p:nvSpPr>
          <p:cNvPr id="725" name="Google Shape;725;g189d6b3718f_0_715"/>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726" name="Google Shape;726;g189d6b3718f_0_71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27" name="Google Shape;727;g189d6b3718f_0_71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728" name="Google Shape;728;g189d6b3718f_0_7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29" name="Google Shape;729;g189d6b3718f_0_71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2">
  <p:cSld name="19_Blank_1_13">
    <p:spTree>
      <p:nvGrpSpPr>
        <p:cNvPr id="730" name="Shape 730"/>
        <p:cNvGrpSpPr/>
        <p:nvPr/>
      </p:nvGrpSpPr>
      <p:grpSpPr>
        <a:xfrm>
          <a:off x="0" y="0"/>
          <a:ext cx="0" cy="0"/>
          <a:chOff x="0" y="0"/>
          <a:chExt cx="0" cy="0"/>
        </a:xfrm>
      </p:grpSpPr>
      <p:sp>
        <p:nvSpPr>
          <p:cNvPr id="731" name="Google Shape;731;g189d6b3718f_0_72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32" name="Google Shape;732;g189d6b3718f_0_72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33" name="Google Shape;733;g189d6b3718f_0_7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34" name="Google Shape;734;g189d6b3718f_0_7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35" name="Google Shape;735;g189d6b3718f_0_7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36" name="Google Shape;736;g189d6b3718f_0_72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3">
  <p:cSld name="19_Blank_1_1_7">
    <p:spTree>
      <p:nvGrpSpPr>
        <p:cNvPr id="737" name="Shape 737"/>
        <p:cNvGrpSpPr/>
        <p:nvPr/>
      </p:nvGrpSpPr>
      <p:grpSpPr>
        <a:xfrm>
          <a:off x="0" y="0"/>
          <a:ext cx="0" cy="0"/>
          <a:chOff x="0" y="0"/>
          <a:chExt cx="0" cy="0"/>
        </a:xfrm>
      </p:grpSpPr>
      <p:sp>
        <p:nvSpPr>
          <p:cNvPr id="738" name="Google Shape;738;g189d6b3718f_0_72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39" name="Google Shape;739;g189d6b3718f_0_72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40" name="Google Shape;740;g189d6b3718f_0_72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41" name="Google Shape;741;g189d6b3718f_0_7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42" name="Google Shape;742;g189d6b3718f_0_72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743" name="Google Shape;743;g189d6b3718f_0_72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744" name="Google Shape;744;g189d6b3718f_0_7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4">
  <p:cSld name="19_Blank_1_2_7">
    <p:spTree>
      <p:nvGrpSpPr>
        <p:cNvPr id="745" name="Shape 745"/>
        <p:cNvGrpSpPr/>
        <p:nvPr/>
      </p:nvGrpSpPr>
      <p:grpSpPr>
        <a:xfrm>
          <a:off x="0" y="0"/>
          <a:ext cx="0" cy="0"/>
          <a:chOff x="0" y="0"/>
          <a:chExt cx="0" cy="0"/>
        </a:xfrm>
      </p:grpSpPr>
      <p:sp>
        <p:nvSpPr>
          <p:cNvPr id="746" name="Google Shape;746;g189d6b3718f_0_736"/>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47" name="Google Shape;747;g189d6b3718f_0_73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48" name="Google Shape;748;g189d6b3718f_0_7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49" name="Google Shape;749;g189d6b3718f_0_7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50" name="Google Shape;750;g189d6b3718f_0_7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51" name="Google Shape;751;g189d6b3718f_0_736"/>
          <p:cNvSpPr/>
          <p:nvPr>
            <p:ph idx="2" type="pic"/>
          </p:nvPr>
        </p:nvSpPr>
        <p:spPr>
          <a:xfrm>
            <a:off x="1122001" y="1972500"/>
            <a:ext cx="4974000" cy="4123500"/>
          </a:xfrm>
          <a:prstGeom prst="rect">
            <a:avLst/>
          </a:prstGeom>
          <a:noFill/>
          <a:ln>
            <a:noFill/>
          </a:ln>
        </p:spPr>
      </p:sp>
      <p:sp>
        <p:nvSpPr>
          <p:cNvPr id="752" name="Google Shape;752;g189d6b3718f_0_73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5">
  <p:cSld name="19_Blank_1_3_7">
    <p:spTree>
      <p:nvGrpSpPr>
        <p:cNvPr id="753" name="Shape 753"/>
        <p:cNvGrpSpPr/>
        <p:nvPr/>
      </p:nvGrpSpPr>
      <p:grpSpPr>
        <a:xfrm>
          <a:off x="0" y="0"/>
          <a:ext cx="0" cy="0"/>
          <a:chOff x="0" y="0"/>
          <a:chExt cx="0" cy="0"/>
        </a:xfrm>
      </p:grpSpPr>
      <p:sp>
        <p:nvSpPr>
          <p:cNvPr id="754" name="Google Shape;754;g189d6b3718f_0_74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55" name="Google Shape;755;g189d6b3718f_0_74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56" name="Google Shape;756;g189d6b3718f_0_74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57" name="Google Shape;757;g189d6b3718f_0_7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58" name="Google Shape;758;g189d6b3718f_0_7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59" name="Google Shape;759;g189d6b3718f_0_744"/>
          <p:cNvSpPr/>
          <p:nvPr>
            <p:ph idx="2" type="pic"/>
          </p:nvPr>
        </p:nvSpPr>
        <p:spPr>
          <a:xfrm>
            <a:off x="1143000" y="1749300"/>
            <a:ext cx="4953000" cy="2136900"/>
          </a:xfrm>
          <a:prstGeom prst="rect">
            <a:avLst/>
          </a:prstGeom>
          <a:noFill/>
          <a:ln>
            <a:noFill/>
          </a:ln>
        </p:spPr>
      </p:sp>
      <p:sp>
        <p:nvSpPr>
          <p:cNvPr id="760" name="Google Shape;760;g189d6b3718f_0_744"/>
          <p:cNvSpPr/>
          <p:nvPr>
            <p:ph idx="3" type="pic"/>
          </p:nvPr>
        </p:nvSpPr>
        <p:spPr>
          <a:xfrm>
            <a:off x="1143000" y="4035300"/>
            <a:ext cx="4953000" cy="2136900"/>
          </a:xfrm>
          <a:prstGeom prst="rect">
            <a:avLst/>
          </a:prstGeom>
          <a:noFill/>
          <a:ln>
            <a:noFill/>
          </a:ln>
        </p:spPr>
      </p:sp>
      <p:sp>
        <p:nvSpPr>
          <p:cNvPr id="761" name="Google Shape;761;g189d6b3718f_0_74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62" name="Google Shape;762;g189d6b3718f_0_74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6">
  <p:cSld name="19_Blank_1_4_7">
    <p:spTree>
      <p:nvGrpSpPr>
        <p:cNvPr id="763" name="Shape 763"/>
        <p:cNvGrpSpPr/>
        <p:nvPr/>
      </p:nvGrpSpPr>
      <p:grpSpPr>
        <a:xfrm>
          <a:off x="0" y="0"/>
          <a:ext cx="0" cy="0"/>
          <a:chOff x="0" y="0"/>
          <a:chExt cx="0" cy="0"/>
        </a:xfrm>
      </p:grpSpPr>
      <p:sp>
        <p:nvSpPr>
          <p:cNvPr id="764" name="Google Shape;764;g189d6b3718f_0_75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65" name="Google Shape;765;g189d6b3718f_0_75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66" name="Google Shape;766;g189d6b3718f_0_7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67" name="Google Shape;767;g189d6b3718f_0_7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68" name="Google Shape;768;g189d6b3718f_0_7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69" name="Google Shape;769;g189d6b3718f_0_754"/>
          <p:cNvSpPr/>
          <p:nvPr>
            <p:ph idx="2" type="pic"/>
          </p:nvPr>
        </p:nvSpPr>
        <p:spPr>
          <a:xfrm>
            <a:off x="1141950" y="1673100"/>
            <a:ext cx="4953000" cy="1491600"/>
          </a:xfrm>
          <a:prstGeom prst="rect">
            <a:avLst/>
          </a:prstGeom>
          <a:noFill/>
          <a:ln>
            <a:noFill/>
          </a:ln>
        </p:spPr>
      </p:sp>
      <p:sp>
        <p:nvSpPr>
          <p:cNvPr id="770" name="Google Shape;770;g189d6b3718f_0_754"/>
          <p:cNvSpPr/>
          <p:nvPr>
            <p:ph idx="3" type="pic"/>
          </p:nvPr>
        </p:nvSpPr>
        <p:spPr>
          <a:xfrm>
            <a:off x="1141950" y="3268673"/>
            <a:ext cx="4953000" cy="1491600"/>
          </a:xfrm>
          <a:prstGeom prst="rect">
            <a:avLst/>
          </a:prstGeom>
          <a:noFill/>
          <a:ln>
            <a:noFill/>
          </a:ln>
        </p:spPr>
      </p:sp>
      <p:sp>
        <p:nvSpPr>
          <p:cNvPr id="771" name="Google Shape;771;g189d6b3718f_0_75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72" name="Google Shape;772;g189d6b3718f_0_754"/>
          <p:cNvSpPr/>
          <p:nvPr>
            <p:ph idx="4" type="pic"/>
          </p:nvPr>
        </p:nvSpPr>
        <p:spPr>
          <a:xfrm>
            <a:off x="1140900" y="4864250"/>
            <a:ext cx="4953000" cy="1491600"/>
          </a:xfrm>
          <a:prstGeom prst="rect">
            <a:avLst/>
          </a:prstGeom>
          <a:noFill/>
          <a:ln>
            <a:noFill/>
          </a:ln>
        </p:spPr>
      </p:sp>
      <p:sp>
        <p:nvSpPr>
          <p:cNvPr id="773" name="Google Shape;773;g189d6b3718f_0_75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74" name="Google Shape;774;g189d6b3718f_0_75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7">
  <p:cSld name="19_Blank_1_5_7">
    <p:spTree>
      <p:nvGrpSpPr>
        <p:cNvPr id="775" name="Shape 775"/>
        <p:cNvGrpSpPr/>
        <p:nvPr/>
      </p:nvGrpSpPr>
      <p:grpSpPr>
        <a:xfrm>
          <a:off x="0" y="0"/>
          <a:ext cx="0" cy="0"/>
          <a:chOff x="0" y="0"/>
          <a:chExt cx="0" cy="0"/>
        </a:xfrm>
      </p:grpSpPr>
      <p:sp>
        <p:nvSpPr>
          <p:cNvPr id="776" name="Google Shape;776;g189d6b3718f_0_766"/>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77" name="Google Shape;777;g189d6b3718f_0_76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78" name="Google Shape;778;g189d6b3718f_0_76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79" name="Google Shape;779;g189d6b3718f_0_76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80" name="Google Shape;780;g189d6b3718f_0_76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81" name="Google Shape;781;g189d6b3718f_0_76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82" name="Google Shape;782;g189d6b3718f_0_76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83" name="Google Shape;783;g189d6b3718f_0_766"/>
          <p:cNvSpPr/>
          <p:nvPr>
            <p:ph idx="3" type="pic"/>
          </p:nvPr>
        </p:nvSpPr>
        <p:spPr>
          <a:xfrm>
            <a:off x="3686431" y="1749300"/>
            <a:ext cx="2409600" cy="2136900"/>
          </a:xfrm>
          <a:prstGeom prst="rect">
            <a:avLst/>
          </a:prstGeom>
          <a:noFill/>
          <a:ln>
            <a:noFill/>
          </a:ln>
        </p:spPr>
      </p:sp>
      <p:sp>
        <p:nvSpPr>
          <p:cNvPr id="784" name="Google Shape;784;g189d6b3718f_0_766"/>
          <p:cNvSpPr/>
          <p:nvPr>
            <p:ph idx="4" type="pic"/>
          </p:nvPr>
        </p:nvSpPr>
        <p:spPr>
          <a:xfrm>
            <a:off x="3686431" y="4035300"/>
            <a:ext cx="2409600" cy="2136900"/>
          </a:xfrm>
          <a:prstGeom prst="rect">
            <a:avLst/>
          </a:prstGeom>
          <a:noFill/>
          <a:ln>
            <a:noFill/>
          </a:ln>
        </p:spPr>
      </p:sp>
      <p:sp>
        <p:nvSpPr>
          <p:cNvPr id="785" name="Google Shape;785;g189d6b3718f_0_766"/>
          <p:cNvSpPr/>
          <p:nvPr>
            <p:ph idx="5" type="pic"/>
          </p:nvPr>
        </p:nvSpPr>
        <p:spPr>
          <a:xfrm>
            <a:off x="1143000" y="1752600"/>
            <a:ext cx="2409600" cy="2136900"/>
          </a:xfrm>
          <a:prstGeom prst="rect">
            <a:avLst/>
          </a:prstGeom>
          <a:noFill/>
          <a:ln>
            <a:noFill/>
          </a:ln>
        </p:spPr>
      </p:sp>
      <p:sp>
        <p:nvSpPr>
          <p:cNvPr id="786" name="Google Shape;786;g189d6b3718f_0_76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8">
  <p:cSld name="19_Blank_1_6_7">
    <p:spTree>
      <p:nvGrpSpPr>
        <p:cNvPr id="787" name="Shape 787"/>
        <p:cNvGrpSpPr/>
        <p:nvPr/>
      </p:nvGrpSpPr>
      <p:grpSpPr>
        <a:xfrm>
          <a:off x="0" y="0"/>
          <a:ext cx="0" cy="0"/>
          <a:chOff x="0" y="0"/>
          <a:chExt cx="0" cy="0"/>
        </a:xfrm>
      </p:grpSpPr>
      <p:sp>
        <p:nvSpPr>
          <p:cNvPr id="788" name="Google Shape;788;g189d6b3718f_0_77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89" name="Google Shape;789;g189d6b3718f_0_7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90" name="Google Shape;790;g189d6b3718f_0_7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91" name="Google Shape;791;g189d6b3718f_0_7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92" name="Google Shape;792;g189d6b3718f_0_7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93" name="Google Shape;793;g189d6b3718f_0_778"/>
          <p:cNvSpPr/>
          <p:nvPr>
            <p:ph idx="2" type="pic"/>
          </p:nvPr>
        </p:nvSpPr>
        <p:spPr>
          <a:xfrm>
            <a:off x="1140001" y="1972500"/>
            <a:ext cx="9912000" cy="412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190" Type="http://schemas.openxmlformats.org/officeDocument/2006/relationships/slideLayout" Target="../slideLayouts/slideLayout19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194" Type="http://schemas.openxmlformats.org/officeDocument/2006/relationships/slideLayout" Target="../slideLayouts/slideLayout194.xml"/><Relationship Id="rId43" Type="http://schemas.openxmlformats.org/officeDocument/2006/relationships/slideLayout" Target="../slideLayouts/slideLayout43.xml"/><Relationship Id="rId193" Type="http://schemas.openxmlformats.org/officeDocument/2006/relationships/slideLayout" Target="../slideLayouts/slideLayout193.xml"/><Relationship Id="rId46" Type="http://schemas.openxmlformats.org/officeDocument/2006/relationships/slideLayout" Target="../slideLayouts/slideLayout46.xml"/><Relationship Id="rId192" Type="http://schemas.openxmlformats.org/officeDocument/2006/relationships/slideLayout" Target="../slideLayouts/slideLayout192.xml"/><Relationship Id="rId45" Type="http://schemas.openxmlformats.org/officeDocument/2006/relationships/slideLayout" Target="../slideLayouts/slideLayout45.xml"/><Relationship Id="rId191" Type="http://schemas.openxmlformats.org/officeDocument/2006/relationships/slideLayout" Target="../slideLayouts/slideLayout191.xml"/><Relationship Id="rId48" Type="http://schemas.openxmlformats.org/officeDocument/2006/relationships/slideLayout" Target="../slideLayouts/slideLayout48.xml"/><Relationship Id="rId187" Type="http://schemas.openxmlformats.org/officeDocument/2006/relationships/slideLayout" Target="../slideLayouts/slideLayout187.xml"/><Relationship Id="rId47" Type="http://schemas.openxmlformats.org/officeDocument/2006/relationships/slideLayout" Target="../slideLayouts/slideLayout47.xml"/><Relationship Id="rId186" Type="http://schemas.openxmlformats.org/officeDocument/2006/relationships/slideLayout" Target="../slideLayouts/slideLayout186.xml"/><Relationship Id="rId185" Type="http://schemas.openxmlformats.org/officeDocument/2006/relationships/slideLayout" Target="../slideLayouts/slideLayout185.xml"/><Relationship Id="rId49" Type="http://schemas.openxmlformats.org/officeDocument/2006/relationships/slideLayout" Target="../slideLayouts/slideLayout49.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188" Type="http://schemas.openxmlformats.org/officeDocument/2006/relationships/slideLayout" Target="../slideLayouts/slideLayout18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183" Type="http://schemas.openxmlformats.org/officeDocument/2006/relationships/slideLayout" Target="../slideLayouts/slideLayout183.xml"/><Relationship Id="rId32" Type="http://schemas.openxmlformats.org/officeDocument/2006/relationships/slideLayout" Target="../slideLayouts/slideLayout32.xml"/><Relationship Id="rId182" Type="http://schemas.openxmlformats.org/officeDocument/2006/relationships/slideLayout" Target="../slideLayouts/slideLayout182.xml"/><Relationship Id="rId35" Type="http://schemas.openxmlformats.org/officeDocument/2006/relationships/slideLayout" Target="../slideLayouts/slideLayout35.xml"/><Relationship Id="rId181" Type="http://schemas.openxmlformats.org/officeDocument/2006/relationships/slideLayout" Target="../slideLayouts/slideLayout181.xml"/><Relationship Id="rId34" Type="http://schemas.openxmlformats.org/officeDocument/2006/relationships/slideLayout" Target="../slideLayouts/slideLayout34.xml"/><Relationship Id="rId180" Type="http://schemas.openxmlformats.org/officeDocument/2006/relationships/slideLayout" Target="../slideLayouts/slideLayout180.xml"/><Relationship Id="rId37" Type="http://schemas.openxmlformats.org/officeDocument/2006/relationships/slideLayout" Target="../slideLayouts/slideLayout37.xml"/><Relationship Id="rId176" Type="http://schemas.openxmlformats.org/officeDocument/2006/relationships/slideLayout" Target="../slideLayouts/slideLayout176.xml"/><Relationship Id="rId297" Type="http://schemas.openxmlformats.org/officeDocument/2006/relationships/slideLayout" Target="../slideLayouts/slideLayout297.xml"/><Relationship Id="rId36" Type="http://schemas.openxmlformats.org/officeDocument/2006/relationships/slideLayout" Target="../slideLayouts/slideLayout36.xml"/><Relationship Id="rId175" Type="http://schemas.openxmlformats.org/officeDocument/2006/relationships/slideLayout" Target="../slideLayouts/slideLayout175.xml"/><Relationship Id="rId296" Type="http://schemas.openxmlformats.org/officeDocument/2006/relationships/slideLayout" Target="../slideLayouts/slideLayout296.xml"/><Relationship Id="rId39" Type="http://schemas.openxmlformats.org/officeDocument/2006/relationships/slideLayout" Target="../slideLayouts/slideLayout39.xml"/><Relationship Id="rId174" Type="http://schemas.openxmlformats.org/officeDocument/2006/relationships/slideLayout" Target="../slideLayouts/slideLayout174.xml"/><Relationship Id="rId295" Type="http://schemas.openxmlformats.org/officeDocument/2006/relationships/slideLayout" Target="../slideLayouts/slideLayout295.xml"/><Relationship Id="rId38" Type="http://schemas.openxmlformats.org/officeDocument/2006/relationships/slideLayout" Target="../slideLayouts/slideLayout38.xml"/><Relationship Id="rId173" Type="http://schemas.openxmlformats.org/officeDocument/2006/relationships/slideLayout" Target="../slideLayouts/slideLayout173.xml"/><Relationship Id="rId294" Type="http://schemas.openxmlformats.org/officeDocument/2006/relationships/slideLayout" Target="../slideLayouts/slideLayout294.xml"/><Relationship Id="rId179" Type="http://schemas.openxmlformats.org/officeDocument/2006/relationships/slideLayout" Target="../slideLayouts/slideLayout179.xml"/><Relationship Id="rId178" Type="http://schemas.openxmlformats.org/officeDocument/2006/relationships/slideLayout" Target="../slideLayouts/slideLayout178.xml"/><Relationship Id="rId299" Type="http://schemas.openxmlformats.org/officeDocument/2006/relationships/slideLayout" Target="../slideLayouts/slideLayout299.xml"/><Relationship Id="rId177" Type="http://schemas.openxmlformats.org/officeDocument/2006/relationships/slideLayout" Target="../slideLayouts/slideLayout177.xml"/><Relationship Id="rId298" Type="http://schemas.openxmlformats.org/officeDocument/2006/relationships/slideLayout" Target="../slideLayouts/slideLayout29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98" Type="http://schemas.openxmlformats.org/officeDocument/2006/relationships/slideLayout" Target="../slideLayouts/slideLayout198.xml"/><Relationship Id="rId14" Type="http://schemas.openxmlformats.org/officeDocument/2006/relationships/slideLayout" Target="../slideLayouts/slideLayout14.xml"/><Relationship Id="rId197" Type="http://schemas.openxmlformats.org/officeDocument/2006/relationships/slideLayout" Target="../slideLayouts/slideLayout197.xml"/><Relationship Id="rId17" Type="http://schemas.openxmlformats.org/officeDocument/2006/relationships/slideLayout" Target="../slideLayouts/slideLayout17.xml"/><Relationship Id="rId196" Type="http://schemas.openxmlformats.org/officeDocument/2006/relationships/slideLayout" Target="../slideLayouts/slideLayout196.xml"/><Relationship Id="rId16" Type="http://schemas.openxmlformats.org/officeDocument/2006/relationships/slideLayout" Target="../slideLayouts/slideLayout16.xml"/><Relationship Id="rId195" Type="http://schemas.openxmlformats.org/officeDocument/2006/relationships/slideLayout" Target="../slideLayouts/slideLayout195.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99" Type="http://schemas.openxmlformats.org/officeDocument/2006/relationships/slideLayout" Target="../slideLayouts/slideLayout199.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150" Type="http://schemas.openxmlformats.org/officeDocument/2006/relationships/slideLayout" Target="../slideLayouts/slideLayout150.xml"/><Relationship Id="rId271" Type="http://schemas.openxmlformats.org/officeDocument/2006/relationships/slideLayout" Target="../slideLayouts/slideLayout271.xml"/><Relationship Id="rId87" Type="http://schemas.openxmlformats.org/officeDocument/2006/relationships/slideLayout" Target="../slideLayouts/slideLayout87.xml"/><Relationship Id="rId270" Type="http://schemas.openxmlformats.org/officeDocument/2006/relationships/slideLayout" Target="../slideLayouts/slideLayout270.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149" Type="http://schemas.openxmlformats.org/officeDocument/2006/relationships/slideLayout" Target="../slideLayouts/slideLayout149.xml"/><Relationship Id="rId4" Type="http://schemas.openxmlformats.org/officeDocument/2006/relationships/slideLayout" Target="../slideLayouts/slideLayout4.xml"/><Relationship Id="rId148" Type="http://schemas.openxmlformats.org/officeDocument/2006/relationships/slideLayout" Target="../slideLayouts/slideLayout148.xml"/><Relationship Id="rId269" Type="http://schemas.openxmlformats.org/officeDocument/2006/relationships/slideLayout" Target="../slideLayouts/slideLayout269.xml"/><Relationship Id="rId9" Type="http://schemas.openxmlformats.org/officeDocument/2006/relationships/slideLayout" Target="../slideLayouts/slideLayout9.xml"/><Relationship Id="rId143" Type="http://schemas.openxmlformats.org/officeDocument/2006/relationships/slideLayout" Target="../slideLayouts/slideLayout143.xml"/><Relationship Id="rId264" Type="http://schemas.openxmlformats.org/officeDocument/2006/relationships/slideLayout" Target="../slideLayouts/slideLayout264.xml"/><Relationship Id="rId142" Type="http://schemas.openxmlformats.org/officeDocument/2006/relationships/slideLayout" Target="../slideLayouts/slideLayout142.xml"/><Relationship Id="rId263" Type="http://schemas.openxmlformats.org/officeDocument/2006/relationships/slideLayout" Target="../slideLayouts/slideLayout263.xml"/><Relationship Id="rId141" Type="http://schemas.openxmlformats.org/officeDocument/2006/relationships/slideLayout" Target="../slideLayouts/slideLayout141.xml"/><Relationship Id="rId262" Type="http://schemas.openxmlformats.org/officeDocument/2006/relationships/slideLayout" Target="../slideLayouts/slideLayout262.xml"/><Relationship Id="rId140" Type="http://schemas.openxmlformats.org/officeDocument/2006/relationships/slideLayout" Target="../slideLayouts/slideLayout140.xml"/><Relationship Id="rId261" Type="http://schemas.openxmlformats.org/officeDocument/2006/relationships/slideLayout" Target="../slideLayouts/slideLayout261.xml"/><Relationship Id="rId5" Type="http://schemas.openxmlformats.org/officeDocument/2006/relationships/slideLayout" Target="../slideLayouts/slideLayout5.xml"/><Relationship Id="rId147" Type="http://schemas.openxmlformats.org/officeDocument/2006/relationships/slideLayout" Target="../slideLayouts/slideLayout147.xml"/><Relationship Id="rId268" Type="http://schemas.openxmlformats.org/officeDocument/2006/relationships/slideLayout" Target="../slideLayouts/slideLayout268.xml"/><Relationship Id="rId6" Type="http://schemas.openxmlformats.org/officeDocument/2006/relationships/slideLayout" Target="../slideLayouts/slideLayout6.xml"/><Relationship Id="rId146" Type="http://schemas.openxmlformats.org/officeDocument/2006/relationships/slideLayout" Target="../slideLayouts/slideLayout146.xml"/><Relationship Id="rId267" Type="http://schemas.openxmlformats.org/officeDocument/2006/relationships/slideLayout" Target="../slideLayouts/slideLayout267.xml"/><Relationship Id="rId7" Type="http://schemas.openxmlformats.org/officeDocument/2006/relationships/slideLayout" Target="../slideLayouts/slideLayout7.xml"/><Relationship Id="rId145" Type="http://schemas.openxmlformats.org/officeDocument/2006/relationships/slideLayout" Target="../slideLayouts/slideLayout145.xml"/><Relationship Id="rId266" Type="http://schemas.openxmlformats.org/officeDocument/2006/relationships/slideLayout" Target="../slideLayouts/slideLayout266.xml"/><Relationship Id="rId8" Type="http://schemas.openxmlformats.org/officeDocument/2006/relationships/slideLayout" Target="../slideLayouts/slideLayout8.xml"/><Relationship Id="rId144" Type="http://schemas.openxmlformats.org/officeDocument/2006/relationships/slideLayout" Target="../slideLayouts/slideLayout144.xml"/><Relationship Id="rId265" Type="http://schemas.openxmlformats.org/officeDocument/2006/relationships/slideLayout" Target="../slideLayouts/slideLayout265.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260" Type="http://schemas.openxmlformats.org/officeDocument/2006/relationships/slideLayout" Target="../slideLayouts/slideLayout260.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259" Type="http://schemas.openxmlformats.org/officeDocument/2006/relationships/slideLayout" Target="../slideLayouts/slideLayout259.xml"/><Relationship Id="rId137" Type="http://schemas.openxmlformats.org/officeDocument/2006/relationships/slideLayout" Target="../slideLayouts/slideLayout137.xml"/><Relationship Id="rId258" Type="http://schemas.openxmlformats.org/officeDocument/2006/relationships/slideLayout" Target="../slideLayouts/slideLayout258.xml"/><Relationship Id="rId132" Type="http://schemas.openxmlformats.org/officeDocument/2006/relationships/slideLayout" Target="../slideLayouts/slideLayout132.xml"/><Relationship Id="rId253" Type="http://schemas.openxmlformats.org/officeDocument/2006/relationships/slideLayout" Target="../slideLayouts/slideLayout253.xml"/><Relationship Id="rId131" Type="http://schemas.openxmlformats.org/officeDocument/2006/relationships/slideLayout" Target="../slideLayouts/slideLayout131.xml"/><Relationship Id="rId252" Type="http://schemas.openxmlformats.org/officeDocument/2006/relationships/slideLayout" Target="../slideLayouts/slideLayout252.xml"/><Relationship Id="rId130" Type="http://schemas.openxmlformats.org/officeDocument/2006/relationships/slideLayout" Target="../slideLayouts/slideLayout130.xml"/><Relationship Id="rId251" Type="http://schemas.openxmlformats.org/officeDocument/2006/relationships/slideLayout" Target="../slideLayouts/slideLayout251.xml"/><Relationship Id="rId250" Type="http://schemas.openxmlformats.org/officeDocument/2006/relationships/slideLayout" Target="../slideLayouts/slideLayout250.xml"/><Relationship Id="rId136" Type="http://schemas.openxmlformats.org/officeDocument/2006/relationships/slideLayout" Target="../slideLayouts/slideLayout136.xml"/><Relationship Id="rId257" Type="http://schemas.openxmlformats.org/officeDocument/2006/relationships/slideLayout" Target="../slideLayouts/slideLayout257.xml"/><Relationship Id="rId135" Type="http://schemas.openxmlformats.org/officeDocument/2006/relationships/slideLayout" Target="../slideLayouts/slideLayout135.xml"/><Relationship Id="rId256" Type="http://schemas.openxmlformats.org/officeDocument/2006/relationships/slideLayout" Target="../slideLayouts/slideLayout256.xml"/><Relationship Id="rId134" Type="http://schemas.openxmlformats.org/officeDocument/2006/relationships/slideLayout" Target="../slideLayouts/slideLayout134.xml"/><Relationship Id="rId255" Type="http://schemas.openxmlformats.org/officeDocument/2006/relationships/slideLayout" Target="../slideLayouts/slideLayout255.xml"/><Relationship Id="rId133" Type="http://schemas.openxmlformats.org/officeDocument/2006/relationships/slideLayout" Target="../slideLayouts/slideLayout133.xml"/><Relationship Id="rId254" Type="http://schemas.openxmlformats.org/officeDocument/2006/relationships/slideLayout" Target="../slideLayouts/slideLayout254.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172" Type="http://schemas.openxmlformats.org/officeDocument/2006/relationships/slideLayout" Target="../slideLayouts/slideLayout172.xml"/><Relationship Id="rId293" Type="http://schemas.openxmlformats.org/officeDocument/2006/relationships/slideLayout" Target="../slideLayouts/slideLayout293.xml"/><Relationship Id="rId65" Type="http://schemas.openxmlformats.org/officeDocument/2006/relationships/slideLayout" Target="../slideLayouts/slideLayout65.xml"/><Relationship Id="rId171" Type="http://schemas.openxmlformats.org/officeDocument/2006/relationships/slideLayout" Target="../slideLayouts/slideLayout171.xml"/><Relationship Id="rId292" Type="http://schemas.openxmlformats.org/officeDocument/2006/relationships/slideLayout" Target="../slideLayouts/slideLayout292.xml"/><Relationship Id="rId68" Type="http://schemas.openxmlformats.org/officeDocument/2006/relationships/slideLayout" Target="../slideLayouts/slideLayout68.xml"/><Relationship Id="rId170" Type="http://schemas.openxmlformats.org/officeDocument/2006/relationships/slideLayout" Target="../slideLayouts/slideLayout170.xml"/><Relationship Id="rId291" Type="http://schemas.openxmlformats.org/officeDocument/2006/relationships/slideLayout" Target="../slideLayouts/slideLayout291.xml"/><Relationship Id="rId67" Type="http://schemas.openxmlformats.org/officeDocument/2006/relationships/slideLayout" Target="../slideLayouts/slideLayout67.xml"/><Relationship Id="rId290" Type="http://schemas.openxmlformats.org/officeDocument/2006/relationships/slideLayout" Target="../slideLayouts/slideLayout290.xml"/><Relationship Id="rId60" Type="http://schemas.openxmlformats.org/officeDocument/2006/relationships/slideLayout" Target="../slideLayouts/slideLayout60.xml"/><Relationship Id="rId165" Type="http://schemas.openxmlformats.org/officeDocument/2006/relationships/slideLayout" Target="../slideLayouts/slideLayout165.xml"/><Relationship Id="rId286" Type="http://schemas.openxmlformats.org/officeDocument/2006/relationships/slideLayout" Target="../slideLayouts/slideLayout286.xml"/><Relationship Id="rId69" Type="http://schemas.openxmlformats.org/officeDocument/2006/relationships/slideLayout" Target="../slideLayouts/slideLayout69.xml"/><Relationship Id="rId164" Type="http://schemas.openxmlformats.org/officeDocument/2006/relationships/slideLayout" Target="../slideLayouts/slideLayout164.xml"/><Relationship Id="rId285" Type="http://schemas.openxmlformats.org/officeDocument/2006/relationships/slideLayout" Target="../slideLayouts/slideLayout285.xml"/><Relationship Id="rId163" Type="http://schemas.openxmlformats.org/officeDocument/2006/relationships/slideLayout" Target="../slideLayouts/slideLayout163.xml"/><Relationship Id="rId284" Type="http://schemas.openxmlformats.org/officeDocument/2006/relationships/slideLayout" Target="../slideLayouts/slideLayout284.xml"/><Relationship Id="rId162" Type="http://schemas.openxmlformats.org/officeDocument/2006/relationships/slideLayout" Target="../slideLayouts/slideLayout162.xml"/><Relationship Id="rId283" Type="http://schemas.openxmlformats.org/officeDocument/2006/relationships/slideLayout" Target="../slideLayouts/slideLayout283.xml"/><Relationship Id="rId169" Type="http://schemas.openxmlformats.org/officeDocument/2006/relationships/slideLayout" Target="../slideLayouts/slideLayout169.xml"/><Relationship Id="rId168" Type="http://schemas.openxmlformats.org/officeDocument/2006/relationships/slideLayout" Target="../slideLayouts/slideLayout168.xml"/><Relationship Id="rId289" Type="http://schemas.openxmlformats.org/officeDocument/2006/relationships/slideLayout" Target="../slideLayouts/slideLayout289.xml"/><Relationship Id="rId167" Type="http://schemas.openxmlformats.org/officeDocument/2006/relationships/slideLayout" Target="../slideLayouts/slideLayout167.xml"/><Relationship Id="rId288" Type="http://schemas.openxmlformats.org/officeDocument/2006/relationships/slideLayout" Target="../slideLayouts/slideLayout288.xml"/><Relationship Id="rId166" Type="http://schemas.openxmlformats.org/officeDocument/2006/relationships/slideLayout" Target="../slideLayouts/slideLayout166.xml"/><Relationship Id="rId287" Type="http://schemas.openxmlformats.org/officeDocument/2006/relationships/slideLayout" Target="../slideLayouts/slideLayout287.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161" Type="http://schemas.openxmlformats.org/officeDocument/2006/relationships/slideLayout" Target="../slideLayouts/slideLayout161.xml"/><Relationship Id="rId282" Type="http://schemas.openxmlformats.org/officeDocument/2006/relationships/slideLayout" Target="../slideLayouts/slideLayout282.xml"/><Relationship Id="rId54" Type="http://schemas.openxmlformats.org/officeDocument/2006/relationships/slideLayout" Target="../slideLayouts/slideLayout54.xml"/><Relationship Id="rId160" Type="http://schemas.openxmlformats.org/officeDocument/2006/relationships/slideLayout" Target="../slideLayouts/slideLayout160.xml"/><Relationship Id="rId281" Type="http://schemas.openxmlformats.org/officeDocument/2006/relationships/slideLayout" Target="../slideLayouts/slideLayout281.xml"/><Relationship Id="rId57" Type="http://schemas.openxmlformats.org/officeDocument/2006/relationships/slideLayout" Target="../slideLayouts/slideLayout57.xml"/><Relationship Id="rId280" Type="http://schemas.openxmlformats.org/officeDocument/2006/relationships/slideLayout" Target="../slideLayouts/slideLayout280.xml"/><Relationship Id="rId56" Type="http://schemas.openxmlformats.org/officeDocument/2006/relationships/slideLayout" Target="../slideLayouts/slideLayout56.xml"/><Relationship Id="rId159" Type="http://schemas.openxmlformats.org/officeDocument/2006/relationships/slideLayout" Target="../slideLayouts/slideLayout159.xml"/><Relationship Id="rId59" Type="http://schemas.openxmlformats.org/officeDocument/2006/relationships/slideLayout" Target="../slideLayouts/slideLayout59.xml"/><Relationship Id="rId154" Type="http://schemas.openxmlformats.org/officeDocument/2006/relationships/slideLayout" Target="../slideLayouts/slideLayout154.xml"/><Relationship Id="rId275" Type="http://schemas.openxmlformats.org/officeDocument/2006/relationships/slideLayout" Target="../slideLayouts/slideLayout275.xml"/><Relationship Id="rId58" Type="http://schemas.openxmlformats.org/officeDocument/2006/relationships/slideLayout" Target="../slideLayouts/slideLayout58.xml"/><Relationship Id="rId153" Type="http://schemas.openxmlformats.org/officeDocument/2006/relationships/slideLayout" Target="../slideLayouts/slideLayout153.xml"/><Relationship Id="rId274" Type="http://schemas.openxmlformats.org/officeDocument/2006/relationships/slideLayout" Target="../slideLayouts/slideLayout274.xml"/><Relationship Id="rId152" Type="http://schemas.openxmlformats.org/officeDocument/2006/relationships/slideLayout" Target="../slideLayouts/slideLayout152.xml"/><Relationship Id="rId273" Type="http://schemas.openxmlformats.org/officeDocument/2006/relationships/slideLayout" Target="../slideLayouts/slideLayout273.xml"/><Relationship Id="rId151" Type="http://schemas.openxmlformats.org/officeDocument/2006/relationships/slideLayout" Target="../slideLayouts/slideLayout151.xml"/><Relationship Id="rId272" Type="http://schemas.openxmlformats.org/officeDocument/2006/relationships/slideLayout" Target="../slideLayouts/slideLayout272.xml"/><Relationship Id="rId158" Type="http://schemas.openxmlformats.org/officeDocument/2006/relationships/slideLayout" Target="../slideLayouts/slideLayout158.xml"/><Relationship Id="rId279" Type="http://schemas.openxmlformats.org/officeDocument/2006/relationships/slideLayout" Target="../slideLayouts/slideLayout279.xml"/><Relationship Id="rId157" Type="http://schemas.openxmlformats.org/officeDocument/2006/relationships/slideLayout" Target="../slideLayouts/slideLayout157.xml"/><Relationship Id="rId278" Type="http://schemas.openxmlformats.org/officeDocument/2006/relationships/slideLayout" Target="../slideLayouts/slideLayout278.xml"/><Relationship Id="rId156" Type="http://schemas.openxmlformats.org/officeDocument/2006/relationships/slideLayout" Target="../slideLayouts/slideLayout156.xml"/><Relationship Id="rId277" Type="http://schemas.openxmlformats.org/officeDocument/2006/relationships/slideLayout" Target="../slideLayouts/slideLayout277.xml"/><Relationship Id="rId155" Type="http://schemas.openxmlformats.org/officeDocument/2006/relationships/slideLayout" Target="../slideLayouts/slideLayout155.xml"/><Relationship Id="rId276" Type="http://schemas.openxmlformats.org/officeDocument/2006/relationships/slideLayout" Target="../slideLayouts/slideLayout276.xml"/><Relationship Id="rId107" Type="http://schemas.openxmlformats.org/officeDocument/2006/relationships/slideLayout" Target="../slideLayouts/slideLayout107.xml"/><Relationship Id="rId228" Type="http://schemas.openxmlformats.org/officeDocument/2006/relationships/slideLayout" Target="../slideLayouts/slideLayout228.xml"/><Relationship Id="rId106" Type="http://schemas.openxmlformats.org/officeDocument/2006/relationships/slideLayout" Target="../slideLayouts/slideLayout106.xml"/><Relationship Id="rId227" Type="http://schemas.openxmlformats.org/officeDocument/2006/relationships/slideLayout" Target="../slideLayouts/slideLayout227.xml"/><Relationship Id="rId105" Type="http://schemas.openxmlformats.org/officeDocument/2006/relationships/slideLayout" Target="../slideLayouts/slideLayout105.xml"/><Relationship Id="rId226" Type="http://schemas.openxmlformats.org/officeDocument/2006/relationships/slideLayout" Target="../slideLayouts/slideLayout226.xml"/><Relationship Id="rId104" Type="http://schemas.openxmlformats.org/officeDocument/2006/relationships/slideLayout" Target="../slideLayouts/slideLayout104.xml"/><Relationship Id="rId225" Type="http://schemas.openxmlformats.org/officeDocument/2006/relationships/slideLayout" Target="../slideLayouts/slideLayout225.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229" Type="http://schemas.openxmlformats.org/officeDocument/2006/relationships/slideLayout" Target="../slideLayouts/slideLayout229.xml"/><Relationship Id="rId220" Type="http://schemas.openxmlformats.org/officeDocument/2006/relationships/slideLayout" Target="../slideLayouts/slideLayout220.xml"/><Relationship Id="rId103" Type="http://schemas.openxmlformats.org/officeDocument/2006/relationships/slideLayout" Target="../slideLayouts/slideLayout103.xml"/><Relationship Id="rId224" Type="http://schemas.openxmlformats.org/officeDocument/2006/relationships/slideLayout" Target="../slideLayouts/slideLayout224.xml"/><Relationship Id="rId102" Type="http://schemas.openxmlformats.org/officeDocument/2006/relationships/slideLayout" Target="../slideLayouts/slideLayout102.xml"/><Relationship Id="rId223" Type="http://schemas.openxmlformats.org/officeDocument/2006/relationships/slideLayout" Target="../slideLayouts/slideLayout223.xml"/><Relationship Id="rId101" Type="http://schemas.openxmlformats.org/officeDocument/2006/relationships/slideLayout" Target="../slideLayouts/slideLayout101.xml"/><Relationship Id="rId222" Type="http://schemas.openxmlformats.org/officeDocument/2006/relationships/slideLayout" Target="../slideLayouts/slideLayout222.xml"/><Relationship Id="rId100" Type="http://schemas.openxmlformats.org/officeDocument/2006/relationships/slideLayout" Target="../slideLayouts/slideLayout100.xml"/><Relationship Id="rId221" Type="http://schemas.openxmlformats.org/officeDocument/2006/relationships/slideLayout" Target="../slideLayouts/slideLayout221.xml"/><Relationship Id="rId217" Type="http://schemas.openxmlformats.org/officeDocument/2006/relationships/slideLayout" Target="../slideLayouts/slideLayout217.xml"/><Relationship Id="rId216" Type="http://schemas.openxmlformats.org/officeDocument/2006/relationships/slideLayout" Target="../slideLayouts/slideLayout216.xml"/><Relationship Id="rId215" Type="http://schemas.openxmlformats.org/officeDocument/2006/relationships/slideLayout" Target="../slideLayouts/slideLayout215.xml"/><Relationship Id="rId214" Type="http://schemas.openxmlformats.org/officeDocument/2006/relationships/slideLayout" Target="../slideLayouts/slideLayout214.xml"/><Relationship Id="rId219" Type="http://schemas.openxmlformats.org/officeDocument/2006/relationships/slideLayout" Target="../slideLayouts/slideLayout219.xml"/><Relationship Id="rId218" Type="http://schemas.openxmlformats.org/officeDocument/2006/relationships/slideLayout" Target="../slideLayouts/slideLayout218.xml"/><Relationship Id="rId213" Type="http://schemas.openxmlformats.org/officeDocument/2006/relationships/slideLayout" Target="../slideLayouts/slideLayout213.xml"/><Relationship Id="rId212" Type="http://schemas.openxmlformats.org/officeDocument/2006/relationships/slideLayout" Target="../slideLayouts/slideLayout212.xml"/><Relationship Id="rId211" Type="http://schemas.openxmlformats.org/officeDocument/2006/relationships/slideLayout" Target="../slideLayouts/slideLayout211.xml"/><Relationship Id="rId210" Type="http://schemas.openxmlformats.org/officeDocument/2006/relationships/slideLayout" Target="../slideLayouts/slideLayout210.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249" Type="http://schemas.openxmlformats.org/officeDocument/2006/relationships/slideLayout" Target="../slideLayouts/slideLayout249.xml"/><Relationship Id="rId127" Type="http://schemas.openxmlformats.org/officeDocument/2006/relationships/slideLayout" Target="../slideLayouts/slideLayout127.xml"/><Relationship Id="rId248" Type="http://schemas.openxmlformats.org/officeDocument/2006/relationships/slideLayout" Target="../slideLayouts/slideLayout248.xml"/><Relationship Id="rId126" Type="http://schemas.openxmlformats.org/officeDocument/2006/relationships/slideLayout" Target="../slideLayouts/slideLayout126.xml"/><Relationship Id="rId247" Type="http://schemas.openxmlformats.org/officeDocument/2006/relationships/slideLayout" Target="../slideLayouts/slideLayout247.xml"/><Relationship Id="rId121" Type="http://schemas.openxmlformats.org/officeDocument/2006/relationships/slideLayout" Target="../slideLayouts/slideLayout121.xml"/><Relationship Id="rId242" Type="http://schemas.openxmlformats.org/officeDocument/2006/relationships/slideLayout" Target="../slideLayouts/slideLayout242.xml"/><Relationship Id="rId120" Type="http://schemas.openxmlformats.org/officeDocument/2006/relationships/slideLayout" Target="../slideLayouts/slideLayout120.xml"/><Relationship Id="rId241" Type="http://schemas.openxmlformats.org/officeDocument/2006/relationships/slideLayout" Target="../slideLayouts/slideLayout241.xml"/><Relationship Id="rId240" Type="http://schemas.openxmlformats.org/officeDocument/2006/relationships/slideLayout" Target="../slideLayouts/slideLayout240.xml"/><Relationship Id="rId125" Type="http://schemas.openxmlformats.org/officeDocument/2006/relationships/slideLayout" Target="../slideLayouts/slideLayout125.xml"/><Relationship Id="rId246" Type="http://schemas.openxmlformats.org/officeDocument/2006/relationships/slideLayout" Target="../slideLayouts/slideLayout246.xml"/><Relationship Id="rId124" Type="http://schemas.openxmlformats.org/officeDocument/2006/relationships/slideLayout" Target="../slideLayouts/slideLayout124.xml"/><Relationship Id="rId245" Type="http://schemas.openxmlformats.org/officeDocument/2006/relationships/slideLayout" Target="../slideLayouts/slideLayout245.xml"/><Relationship Id="rId123" Type="http://schemas.openxmlformats.org/officeDocument/2006/relationships/slideLayout" Target="../slideLayouts/slideLayout123.xml"/><Relationship Id="rId244" Type="http://schemas.openxmlformats.org/officeDocument/2006/relationships/slideLayout" Target="../slideLayouts/slideLayout244.xml"/><Relationship Id="rId122" Type="http://schemas.openxmlformats.org/officeDocument/2006/relationships/slideLayout" Target="../slideLayouts/slideLayout122.xml"/><Relationship Id="rId243" Type="http://schemas.openxmlformats.org/officeDocument/2006/relationships/slideLayout" Target="../slideLayouts/slideLayout243.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9" Type="http://schemas.openxmlformats.org/officeDocument/2006/relationships/slideLayout" Target="../slideLayouts/slideLayout99.xml"/><Relationship Id="rId98" Type="http://schemas.openxmlformats.org/officeDocument/2006/relationships/slideLayout" Target="../slideLayouts/slideLayout98.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239" Type="http://schemas.openxmlformats.org/officeDocument/2006/relationships/slideLayout" Target="../slideLayouts/slideLayout239.xml"/><Relationship Id="rId117" Type="http://schemas.openxmlformats.org/officeDocument/2006/relationships/slideLayout" Target="../slideLayouts/slideLayout117.xml"/><Relationship Id="rId238" Type="http://schemas.openxmlformats.org/officeDocument/2006/relationships/slideLayout" Target="../slideLayouts/slideLayout238.xml"/><Relationship Id="rId116" Type="http://schemas.openxmlformats.org/officeDocument/2006/relationships/slideLayout" Target="../slideLayouts/slideLayout116.xml"/><Relationship Id="rId237" Type="http://schemas.openxmlformats.org/officeDocument/2006/relationships/slideLayout" Target="../slideLayouts/slideLayout237.xml"/><Relationship Id="rId115" Type="http://schemas.openxmlformats.org/officeDocument/2006/relationships/slideLayout" Target="../slideLayouts/slideLayout115.xml"/><Relationship Id="rId236" Type="http://schemas.openxmlformats.org/officeDocument/2006/relationships/slideLayout" Target="../slideLayouts/slideLayout236.xml"/><Relationship Id="rId119" Type="http://schemas.openxmlformats.org/officeDocument/2006/relationships/slideLayout" Target="../slideLayouts/slideLayout119.xml"/><Relationship Id="rId110" Type="http://schemas.openxmlformats.org/officeDocument/2006/relationships/slideLayout" Target="../slideLayouts/slideLayout110.xml"/><Relationship Id="rId231" Type="http://schemas.openxmlformats.org/officeDocument/2006/relationships/slideLayout" Target="../slideLayouts/slideLayout231.xml"/><Relationship Id="rId230" Type="http://schemas.openxmlformats.org/officeDocument/2006/relationships/slideLayout" Target="../slideLayouts/slideLayout230.xml"/><Relationship Id="rId114" Type="http://schemas.openxmlformats.org/officeDocument/2006/relationships/slideLayout" Target="../slideLayouts/slideLayout114.xml"/><Relationship Id="rId235" Type="http://schemas.openxmlformats.org/officeDocument/2006/relationships/slideLayout" Target="../slideLayouts/slideLayout235.xml"/><Relationship Id="rId113" Type="http://schemas.openxmlformats.org/officeDocument/2006/relationships/slideLayout" Target="../slideLayouts/slideLayout113.xml"/><Relationship Id="rId234" Type="http://schemas.openxmlformats.org/officeDocument/2006/relationships/slideLayout" Target="../slideLayouts/slideLayout234.xml"/><Relationship Id="rId112" Type="http://schemas.openxmlformats.org/officeDocument/2006/relationships/slideLayout" Target="../slideLayouts/slideLayout112.xml"/><Relationship Id="rId233" Type="http://schemas.openxmlformats.org/officeDocument/2006/relationships/slideLayout" Target="../slideLayouts/slideLayout233.xml"/><Relationship Id="rId111" Type="http://schemas.openxmlformats.org/officeDocument/2006/relationships/slideLayout" Target="../slideLayouts/slideLayout111.xml"/><Relationship Id="rId232" Type="http://schemas.openxmlformats.org/officeDocument/2006/relationships/slideLayout" Target="../slideLayouts/slideLayout232.xml"/><Relationship Id="rId301" Type="http://schemas.openxmlformats.org/officeDocument/2006/relationships/theme" Target="../theme/theme1.xml"/><Relationship Id="rId300" Type="http://schemas.openxmlformats.org/officeDocument/2006/relationships/slideLayout" Target="../slideLayouts/slideLayout300.xml"/><Relationship Id="rId206" Type="http://schemas.openxmlformats.org/officeDocument/2006/relationships/slideLayout" Target="../slideLayouts/slideLayout206.xml"/><Relationship Id="rId205" Type="http://schemas.openxmlformats.org/officeDocument/2006/relationships/slideLayout" Target="../slideLayouts/slideLayout205.xml"/><Relationship Id="rId204" Type="http://schemas.openxmlformats.org/officeDocument/2006/relationships/slideLayout" Target="../slideLayouts/slideLayout204.xml"/><Relationship Id="rId203" Type="http://schemas.openxmlformats.org/officeDocument/2006/relationships/slideLayout" Target="../slideLayouts/slideLayout203.xml"/><Relationship Id="rId209" Type="http://schemas.openxmlformats.org/officeDocument/2006/relationships/slideLayout" Target="../slideLayouts/slideLayout209.xml"/><Relationship Id="rId208" Type="http://schemas.openxmlformats.org/officeDocument/2006/relationships/slideLayout" Target="../slideLayouts/slideLayout208.xml"/><Relationship Id="rId207" Type="http://schemas.openxmlformats.org/officeDocument/2006/relationships/slideLayout" Target="../slideLayouts/slideLayout207.xml"/><Relationship Id="rId202" Type="http://schemas.openxmlformats.org/officeDocument/2006/relationships/slideLayout" Target="../slideLayouts/slideLayout202.xml"/><Relationship Id="rId201" Type="http://schemas.openxmlformats.org/officeDocument/2006/relationships/slideLayout" Target="../slideLayouts/slideLayout201.xml"/><Relationship Id="rId200"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89d6b3718f_0_0"/>
          <p:cNvSpPr txBox="1"/>
          <p:nvPr>
            <p:ph type="title"/>
          </p:nvPr>
        </p:nvSpPr>
        <p:spPr>
          <a:xfrm>
            <a:off x="838201"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9pPr>
          </a:lstStyle>
          <a:p/>
        </p:txBody>
      </p:sp>
      <p:sp>
        <p:nvSpPr>
          <p:cNvPr id="11" name="Google Shape;11;g189d6b3718f_0_0"/>
          <p:cNvSpPr txBox="1"/>
          <p:nvPr>
            <p:ph idx="1" type="body"/>
          </p:nvPr>
        </p:nvSpPr>
        <p:spPr>
          <a:xfrm>
            <a:off x="838201" y="1825625"/>
            <a:ext cx="10515600" cy="43512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 id="2147483845" r:id="rId197"/>
    <p:sldLayoutId id="2147483846" r:id="rId198"/>
    <p:sldLayoutId id="2147483847" r:id="rId199"/>
    <p:sldLayoutId id="2147483848" r:id="rId200"/>
    <p:sldLayoutId id="2147483849" r:id="rId201"/>
    <p:sldLayoutId id="2147483850" r:id="rId202"/>
    <p:sldLayoutId id="2147483851" r:id="rId203"/>
    <p:sldLayoutId id="2147483852" r:id="rId204"/>
    <p:sldLayoutId id="2147483853" r:id="rId205"/>
    <p:sldLayoutId id="2147483854" r:id="rId206"/>
    <p:sldLayoutId id="2147483855" r:id="rId207"/>
    <p:sldLayoutId id="2147483856" r:id="rId208"/>
    <p:sldLayoutId id="2147483857" r:id="rId209"/>
    <p:sldLayoutId id="2147483858" r:id="rId210"/>
    <p:sldLayoutId id="2147483859" r:id="rId211"/>
    <p:sldLayoutId id="2147483860" r:id="rId212"/>
    <p:sldLayoutId id="2147483861" r:id="rId213"/>
    <p:sldLayoutId id="2147483862" r:id="rId214"/>
    <p:sldLayoutId id="2147483863" r:id="rId215"/>
    <p:sldLayoutId id="2147483864" r:id="rId216"/>
    <p:sldLayoutId id="2147483865" r:id="rId217"/>
    <p:sldLayoutId id="2147483866" r:id="rId218"/>
    <p:sldLayoutId id="2147483867" r:id="rId219"/>
    <p:sldLayoutId id="2147483868" r:id="rId220"/>
    <p:sldLayoutId id="2147483869" r:id="rId221"/>
    <p:sldLayoutId id="2147483870" r:id="rId222"/>
    <p:sldLayoutId id="2147483871" r:id="rId223"/>
    <p:sldLayoutId id="2147483872" r:id="rId224"/>
    <p:sldLayoutId id="2147483873" r:id="rId225"/>
    <p:sldLayoutId id="2147483874" r:id="rId226"/>
    <p:sldLayoutId id="2147483875" r:id="rId227"/>
    <p:sldLayoutId id="2147483876" r:id="rId228"/>
    <p:sldLayoutId id="2147483877" r:id="rId229"/>
    <p:sldLayoutId id="2147483878" r:id="rId230"/>
    <p:sldLayoutId id="2147483879" r:id="rId231"/>
    <p:sldLayoutId id="2147483880" r:id="rId232"/>
    <p:sldLayoutId id="2147483881" r:id="rId233"/>
    <p:sldLayoutId id="2147483882" r:id="rId234"/>
    <p:sldLayoutId id="2147483883" r:id="rId235"/>
    <p:sldLayoutId id="2147483884" r:id="rId236"/>
    <p:sldLayoutId id="2147483885" r:id="rId237"/>
    <p:sldLayoutId id="2147483886" r:id="rId238"/>
    <p:sldLayoutId id="2147483887" r:id="rId239"/>
    <p:sldLayoutId id="2147483888" r:id="rId240"/>
    <p:sldLayoutId id="2147483889" r:id="rId241"/>
    <p:sldLayoutId id="2147483890" r:id="rId242"/>
    <p:sldLayoutId id="2147483891" r:id="rId243"/>
    <p:sldLayoutId id="2147483892" r:id="rId244"/>
    <p:sldLayoutId id="2147483893" r:id="rId245"/>
    <p:sldLayoutId id="2147483894" r:id="rId246"/>
    <p:sldLayoutId id="2147483895" r:id="rId247"/>
    <p:sldLayoutId id="2147483896" r:id="rId248"/>
    <p:sldLayoutId id="2147483897" r:id="rId249"/>
    <p:sldLayoutId id="2147483898" r:id="rId250"/>
    <p:sldLayoutId id="2147483899" r:id="rId251"/>
    <p:sldLayoutId id="2147483900" r:id="rId252"/>
    <p:sldLayoutId id="2147483901" r:id="rId253"/>
    <p:sldLayoutId id="2147483902" r:id="rId254"/>
    <p:sldLayoutId id="2147483903" r:id="rId255"/>
    <p:sldLayoutId id="2147483904" r:id="rId256"/>
    <p:sldLayoutId id="2147483905" r:id="rId257"/>
    <p:sldLayoutId id="2147483906" r:id="rId258"/>
    <p:sldLayoutId id="2147483907" r:id="rId259"/>
    <p:sldLayoutId id="2147483908" r:id="rId260"/>
    <p:sldLayoutId id="2147483909" r:id="rId261"/>
    <p:sldLayoutId id="2147483910" r:id="rId262"/>
    <p:sldLayoutId id="2147483911" r:id="rId263"/>
    <p:sldLayoutId id="2147483912" r:id="rId264"/>
    <p:sldLayoutId id="2147483913" r:id="rId265"/>
    <p:sldLayoutId id="2147483914" r:id="rId266"/>
    <p:sldLayoutId id="2147483915" r:id="rId267"/>
    <p:sldLayoutId id="2147483916" r:id="rId268"/>
    <p:sldLayoutId id="2147483917" r:id="rId269"/>
    <p:sldLayoutId id="2147483918" r:id="rId270"/>
    <p:sldLayoutId id="2147483919" r:id="rId271"/>
    <p:sldLayoutId id="2147483920" r:id="rId272"/>
    <p:sldLayoutId id="2147483921" r:id="rId273"/>
    <p:sldLayoutId id="2147483922" r:id="rId274"/>
    <p:sldLayoutId id="2147483923" r:id="rId275"/>
    <p:sldLayoutId id="2147483924" r:id="rId276"/>
    <p:sldLayoutId id="2147483925" r:id="rId277"/>
    <p:sldLayoutId id="2147483926" r:id="rId278"/>
    <p:sldLayoutId id="2147483927" r:id="rId279"/>
    <p:sldLayoutId id="2147483928" r:id="rId280"/>
    <p:sldLayoutId id="2147483929" r:id="rId281"/>
    <p:sldLayoutId id="2147483930" r:id="rId282"/>
    <p:sldLayoutId id="2147483931" r:id="rId283"/>
    <p:sldLayoutId id="2147483932" r:id="rId284"/>
    <p:sldLayoutId id="2147483933" r:id="rId285"/>
    <p:sldLayoutId id="2147483934" r:id="rId286"/>
    <p:sldLayoutId id="2147483935" r:id="rId287"/>
    <p:sldLayoutId id="2147483936" r:id="rId288"/>
    <p:sldLayoutId id="2147483937" r:id="rId289"/>
    <p:sldLayoutId id="2147483938" r:id="rId290"/>
    <p:sldLayoutId id="2147483939" r:id="rId291"/>
    <p:sldLayoutId id="2147483940" r:id="rId292"/>
    <p:sldLayoutId id="2147483941" r:id="rId293"/>
    <p:sldLayoutId id="2147483942" r:id="rId294"/>
    <p:sldLayoutId id="2147483943" r:id="rId295"/>
    <p:sldLayoutId id="2147483944" r:id="rId296"/>
    <p:sldLayoutId id="2147483945" r:id="rId297"/>
    <p:sldLayoutId id="2147483946" r:id="rId298"/>
    <p:sldLayoutId id="2147483947" r:id="rId299"/>
    <p:sldLayoutId id="2147483948" r:id="rId30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50.jpg"/><Relationship Id="rId5"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1.jp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2.xml"/><Relationship Id="rId3" Type="http://schemas.openxmlformats.org/officeDocument/2006/relationships/comments" Target="../comments/comment3.xml"/><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3.xml"/><Relationship Id="rId3" Type="http://schemas.openxmlformats.org/officeDocument/2006/relationships/comments" Target="../comments/comment4.xml"/><Relationship Id="rId4" Type="http://schemas.openxmlformats.org/officeDocument/2006/relationships/hyperlink" Target="http://www.cdc.gov/physicalactivity/everyon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0.xml"/><Relationship Id="rId3"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1.xml"/><Relationship Id="rId3"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2.xml"/><Relationship Id="rId3" Type="http://schemas.openxmlformats.org/officeDocument/2006/relationships/comments" Target="../comments/comment5.xml"/><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3.xml"/><Relationship Id="rId3" Type="http://schemas.openxmlformats.org/officeDocument/2006/relationships/comments" Target="../comments/comment6.xml"/><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4.xml"/><Relationship Id="rId3" Type="http://schemas.openxmlformats.org/officeDocument/2006/relationships/comments" Target="../comments/comment7.xml"/><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5.xml"/><Relationship Id="rId3" Type="http://schemas.openxmlformats.org/officeDocument/2006/relationships/comments" Target="../comments/comment8.xml"/><Relationship Id="rId4" Type="http://schemas.openxmlformats.org/officeDocument/2006/relationships/image" Target="../media/image4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7.xml"/><Relationship Id="rId3" Type="http://schemas.openxmlformats.org/officeDocument/2006/relationships/comments" Target="../comments/comment9.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g189d6b3718f_0_2617"/>
          <p:cNvSpPr txBox="1"/>
          <p:nvPr>
            <p:ph type="title"/>
          </p:nvPr>
        </p:nvSpPr>
        <p:spPr>
          <a:xfrm>
            <a:off x="704033" y="855663"/>
            <a:ext cx="9095100" cy="1163700"/>
          </a:xfrm>
          <a:prstGeom prst="rect">
            <a:avLst/>
          </a:prstGeom>
        </p:spPr>
        <p:txBody>
          <a:bodyPr anchorCtr="0" anchor="ctr" bIns="34275" lIns="34275" spcFirstLastPara="1" rIns="34275" wrap="square" tIns="34275">
            <a:normAutofit/>
          </a:bodyPr>
          <a:lstStyle/>
          <a:p>
            <a:pPr indent="0" lvl="0" marL="0" rtl="0" algn="l">
              <a:spcBef>
                <a:spcPts val="0"/>
              </a:spcBef>
              <a:spcAft>
                <a:spcPts val="0"/>
              </a:spcAft>
              <a:buClr>
                <a:schemeClr val="accent1"/>
              </a:buClr>
              <a:buSzPts val="4600"/>
              <a:buFont typeface="Times New Roman"/>
              <a:buNone/>
            </a:pPr>
            <a:r>
              <a:rPr lang="en-US" sz="3900">
                <a:solidFill>
                  <a:srgbClr val="C88DB6"/>
                </a:solidFill>
              </a:rPr>
              <a:t>Health Awareness and Nutrition</a:t>
            </a:r>
            <a:endParaRPr sz="3900">
              <a:solidFill>
                <a:srgbClr val="C88DB6"/>
              </a:solidFill>
            </a:endParaRPr>
          </a:p>
          <a:p>
            <a:pPr indent="0" lvl="0" marL="0" rtl="0" algn="l">
              <a:spcBef>
                <a:spcPts val="0"/>
              </a:spcBef>
              <a:spcAft>
                <a:spcPts val="0"/>
              </a:spcAft>
              <a:buNone/>
            </a:pPr>
            <a:r>
              <a:rPr lang="en-US"/>
              <a:t>Physical Fitness and Health</a:t>
            </a:r>
            <a:endParaRPr/>
          </a:p>
        </p:txBody>
      </p:sp>
      <p:sp>
        <p:nvSpPr>
          <p:cNvPr id="2631" name="Google Shape;2631;g189d6b3718f_0_2617"/>
          <p:cNvSpPr txBox="1"/>
          <p:nvPr>
            <p:ph idx="1" type="body"/>
          </p:nvPr>
        </p:nvSpPr>
        <p:spPr>
          <a:xfrm>
            <a:off x="698500" y="1981200"/>
            <a:ext cx="10782300" cy="804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Department of Clinical Nutrition and Dietetics</a:t>
            </a:r>
            <a:endParaRPr/>
          </a:p>
          <a:p>
            <a:pPr indent="0" lvl="0" marL="0" rtl="0" algn="l">
              <a:spcBef>
                <a:spcPts val="0"/>
              </a:spcBef>
              <a:spcAft>
                <a:spcPts val="0"/>
              </a:spcAft>
              <a:buNone/>
            </a:pPr>
            <a:r>
              <a:rPr lang="en-US"/>
              <a:t>College of Health Sciences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pic>
        <p:nvPicPr>
          <p:cNvPr descr="A graphic of a man lifting a barbell.&#10;" id="2703" name="Google Shape;2703;g168835c12d7_0_7937" title="Man Lifting Barbell"/>
          <p:cNvPicPr preferRelativeResize="0"/>
          <p:nvPr/>
        </p:nvPicPr>
        <p:blipFill rotWithShape="1">
          <a:blip r:embed="rId4">
            <a:alphaModFix/>
          </a:blip>
          <a:srcRect b="0" l="7140" r="0" t="0"/>
          <a:stretch/>
        </p:blipFill>
        <p:spPr>
          <a:xfrm>
            <a:off x="1034450" y="2284550"/>
            <a:ext cx="2743201" cy="3433651"/>
          </a:xfrm>
          <a:prstGeom prst="rect">
            <a:avLst/>
          </a:prstGeom>
          <a:noFill/>
          <a:ln>
            <a:noFill/>
          </a:ln>
        </p:spPr>
      </p:pic>
      <p:sp>
        <p:nvSpPr>
          <p:cNvPr id="2704" name="Google Shape;2704;g168835c12d7_0_79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Guidelines for Physical Fitness</a:t>
            </a:r>
            <a:endParaRPr/>
          </a:p>
        </p:txBody>
      </p:sp>
      <p:sp>
        <p:nvSpPr>
          <p:cNvPr id="2705" name="Google Shape;2705;g168835c12d7_0_7937"/>
          <p:cNvSpPr txBox="1"/>
          <p:nvPr>
            <p:ph idx="2" type="body"/>
          </p:nvPr>
        </p:nvSpPr>
        <p:spPr>
          <a:xfrm>
            <a:off x="3853850" y="1825625"/>
            <a:ext cx="3850500" cy="4351500"/>
          </a:xfrm>
          <a:prstGeom prst="rect">
            <a:avLst/>
          </a:prstGeom>
        </p:spPr>
        <p:txBody>
          <a:bodyPr anchorCtr="0" anchor="ctr" bIns="45700" lIns="91425" spcFirstLastPara="1" rIns="91425" wrap="square" tIns="45700">
            <a:noAutofit/>
          </a:bodyPr>
          <a:lstStyle/>
          <a:p>
            <a:pPr indent="0" lvl="0" marL="0" rtl="0" algn="l">
              <a:lnSpc>
                <a:spcPct val="115000"/>
              </a:lnSpc>
              <a:spcBef>
                <a:spcPts val="1000"/>
              </a:spcBef>
              <a:spcAft>
                <a:spcPts val="0"/>
              </a:spcAft>
              <a:buNone/>
            </a:pPr>
            <a:r>
              <a:rPr b="1" lang="en-US" sz="1800"/>
              <a:t>Type of activity</a:t>
            </a:r>
            <a:r>
              <a:rPr lang="en-US" sz="1800"/>
              <a:t>: </a:t>
            </a:r>
            <a:endParaRPr sz="1800"/>
          </a:p>
          <a:p>
            <a:pPr indent="0" lvl="0" marL="0" rtl="0" algn="l">
              <a:lnSpc>
                <a:spcPct val="115000"/>
              </a:lnSpc>
              <a:spcBef>
                <a:spcPts val="1000"/>
              </a:spcBef>
              <a:spcAft>
                <a:spcPts val="0"/>
              </a:spcAft>
              <a:buNone/>
            </a:pPr>
            <a:r>
              <a:rPr b="1" lang="en-US" sz="1800"/>
              <a:t>Resistance</a:t>
            </a:r>
            <a:r>
              <a:rPr lang="en-US" sz="1800"/>
              <a:t> (Strength) – performed at a controlled speed &amp; through a full range of motion</a:t>
            </a:r>
            <a:endParaRPr sz="1800"/>
          </a:p>
          <a:p>
            <a:pPr indent="-342900" lvl="0" marL="457200" rtl="0" algn="l">
              <a:lnSpc>
                <a:spcPct val="115000"/>
              </a:lnSpc>
              <a:spcBef>
                <a:spcPts val="1000"/>
              </a:spcBef>
              <a:spcAft>
                <a:spcPts val="0"/>
              </a:spcAft>
              <a:buSzPts val="1800"/>
              <a:buChar char="•"/>
            </a:pPr>
            <a:r>
              <a:rPr b="1" lang="en-US" sz="1800"/>
              <a:t>Frequency</a:t>
            </a:r>
            <a:r>
              <a:rPr lang="en-US" sz="1800"/>
              <a:t>: 2-3 days/week</a:t>
            </a:r>
            <a:endParaRPr sz="1800"/>
          </a:p>
          <a:p>
            <a:pPr indent="-342900" lvl="0" marL="457200" rtl="0" algn="l">
              <a:lnSpc>
                <a:spcPct val="115000"/>
              </a:lnSpc>
              <a:spcBef>
                <a:spcPts val="0"/>
              </a:spcBef>
              <a:spcAft>
                <a:spcPts val="0"/>
              </a:spcAft>
              <a:buSzPts val="1800"/>
              <a:buChar char="•"/>
            </a:pPr>
            <a:r>
              <a:rPr b="1" lang="en-US" sz="1800"/>
              <a:t>Duration</a:t>
            </a:r>
            <a:r>
              <a:rPr lang="en-US" sz="1800"/>
              <a:t>: enough to enhance muscle strength &amp; improves body composition</a:t>
            </a:r>
            <a:endParaRPr sz="1800"/>
          </a:p>
          <a:p>
            <a:pPr indent="-342900" lvl="0" marL="457200" rtl="0" algn="l">
              <a:lnSpc>
                <a:spcPct val="115000"/>
              </a:lnSpc>
              <a:spcBef>
                <a:spcPts val="0"/>
              </a:spcBef>
              <a:spcAft>
                <a:spcPts val="0"/>
              </a:spcAft>
              <a:buSzPts val="1800"/>
              <a:buChar char="•"/>
            </a:pPr>
            <a:r>
              <a:rPr b="1" lang="en-US" sz="1800"/>
              <a:t>Intensity</a:t>
            </a:r>
            <a:r>
              <a:rPr lang="en-US" sz="1800"/>
              <a:t>: 8-12 repetitions of different exercises</a:t>
            </a:r>
            <a:endParaRPr sz="1800"/>
          </a:p>
        </p:txBody>
      </p:sp>
      <p:pic>
        <p:nvPicPr>
          <p:cNvPr descr="A graphic depicting how the musculoskeletal system of the arm works when doing resistance training." id="2706" name="Google Shape;2706;g168835c12d7_0_7937" title="Arms During Resistance Training"/>
          <p:cNvPicPr preferRelativeResize="0"/>
          <p:nvPr/>
        </p:nvPicPr>
        <p:blipFill>
          <a:blip r:embed="rId5">
            <a:alphaModFix/>
          </a:blip>
          <a:stretch>
            <a:fillRect/>
          </a:stretch>
        </p:blipFill>
        <p:spPr>
          <a:xfrm>
            <a:off x="7799850" y="2658288"/>
            <a:ext cx="3357700" cy="2686170"/>
          </a:xfrm>
          <a:prstGeom prst="rect">
            <a:avLst/>
          </a:prstGeom>
          <a:noFill/>
          <a:ln>
            <a:noFill/>
          </a:ln>
        </p:spPr>
      </p:pic>
      <p:sp>
        <p:nvSpPr>
          <p:cNvPr id="2707" name="Google Shape;2707;g168835c12d7_0_793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pic>
        <p:nvPicPr>
          <p:cNvPr descr="Graphic of a man using his office desk to stretch his leg." id="2712" name="Google Shape;2712;g168835c12d7_0_10578" title="Man Stretching Leg on Desk."/>
          <p:cNvPicPr preferRelativeResize="0"/>
          <p:nvPr/>
        </p:nvPicPr>
        <p:blipFill>
          <a:blip r:embed="rId3">
            <a:alphaModFix/>
          </a:blip>
          <a:stretch>
            <a:fillRect/>
          </a:stretch>
        </p:blipFill>
        <p:spPr>
          <a:xfrm>
            <a:off x="766569" y="2283287"/>
            <a:ext cx="3436201" cy="3436175"/>
          </a:xfrm>
          <a:prstGeom prst="rect">
            <a:avLst/>
          </a:prstGeom>
          <a:noFill/>
          <a:ln>
            <a:noFill/>
          </a:ln>
        </p:spPr>
      </p:pic>
      <p:pic>
        <p:nvPicPr>
          <p:cNvPr descr="Graphic of a woman stretching her left after/before working out. An image of her muscles can be seen on her leg." id="2713" name="Google Shape;2713;g168835c12d7_0_10578" title="Woman Stretching Leg"/>
          <p:cNvPicPr preferRelativeResize="0"/>
          <p:nvPr/>
        </p:nvPicPr>
        <p:blipFill>
          <a:blip r:embed="rId4">
            <a:alphaModFix/>
          </a:blip>
          <a:stretch>
            <a:fillRect/>
          </a:stretch>
        </p:blipFill>
        <p:spPr>
          <a:xfrm>
            <a:off x="7881069" y="2583637"/>
            <a:ext cx="3544362" cy="2835475"/>
          </a:xfrm>
          <a:prstGeom prst="rect">
            <a:avLst/>
          </a:prstGeom>
          <a:noFill/>
          <a:ln>
            <a:noFill/>
          </a:ln>
        </p:spPr>
      </p:pic>
      <p:sp>
        <p:nvSpPr>
          <p:cNvPr id="2714" name="Google Shape;2714;g168835c12d7_0_105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Guidelines for Physical Fitness</a:t>
            </a:r>
            <a:endParaRPr/>
          </a:p>
        </p:txBody>
      </p:sp>
      <p:sp>
        <p:nvSpPr>
          <p:cNvPr id="2715" name="Google Shape;2715;g168835c12d7_0_10578"/>
          <p:cNvSpPr txBox="1"/>
          <p:nvPr>
            <p:ph idx="2" type="body"/>
          </p:nvPr>
        </p:nvSpPr>
        <p:spPr>
          <a:xfrm>
            <a:off x="4050375" y="1825625"/>
            <a:ext cx="3678300" cy="4351500"/>
          </a:xfrm>
          <a:prstGeom prst="rect">
            <a:avLst/>
          </a:prstGeom>
        </p:spPr>
        <p:txBody>
          <a:bodyPr anchorCtr="0" anchor="ctr" bIns="45700" lIns="91425" spcFirstLastPara="1" rIns="91425" wrap="square" tIns="45700">
            <a:noAutofit/>
          </a:bodyPr>
          <a:lstStyle/>
          <a:p>
            <a:pPr indent="0" lvl="0" marL="0" rtl="0" algn="l">
              <a:lnSpc>
                <a:spcPct val="115000"/>
              </a:lnSpc>
              <a:spcBef>
                <a:spcPts val="1000"/>
              </a:spcBef>
              <a:spcAft>
                <a:spcPts val="0"/>
              </a:spcAft>
              <a:buNone/>
            </a:pPr>
            <a:r>
              <a:rPr b="1" lang="en-US" sz="1800"/>
              <a:t>Type of activity</a:t>
            </a:r>
            <a:r>
              <a:rPr lang="en-US" sz="1800"/>
              <a:t>: </a:t>
            </a:r>
            <a:endParaRPr sz="1800"/>
          </a:p>
          <a:p>
            <a:pPr indent="0" lvl="0" marL="0" rtl="0" algn="l">
              <a:lnSpc>
                <a:spcPct val="115000"/>
              </a:lnSpc>
              <a:spcBef>
                <a:spcPts val="1000"/>
              </a:spcBef>
              <a:spcAft>
                <a:spcPts val="0"/>
              </a:spcAft>
              <a:buNone/>
            </a:pPr>
            <a:r>
              <a:rPr b="1" lang="en-US" sz="1800"/>
              <a:t>Flexibility</a:t>
            </a:r>
            <a:r>
              <a:rPr lang="en-US" sz="1800"/>
              <a:t> (Stretching) – activity that uses major muscle groups</a:t>
            </a:r>
            <a:endParaRPr sz="1800"/>
          </a:p>
          <a:p>
            <a:pPr indent="-342900" lvl="0" marL="457200" rtl="0" algn="l">
              <a:lnSpc>
                <a:spcPct val="115000"/>
              </a:lnSpc>
              <a:spcBef>
                <a:spcPts val="1000"/>
              </a:spcBef>
              <a:spcAft>
                <a:spcPts val="0"/>
              </a:spcAft>
              <a:buSzPts val="1800"/>
              <a:buChar char="•"/>
            </a:pPr>
            <a:r>
              <a:rPr b="1" lang="en-US" sz="1800"/>
              <a:t>Frequency</a:t>
            </a:r>
            <a:r>
              <a:rPr lang="en-US" sz="1800"/>
              <a:t>: 2-3 days/week</a:t>
            </a:r>
            <a:endParaRPr sz="1800"/>
          </a:p>
          <a:p>
            <a:pPr indent="-342900" lvl="0" marL="457200" rtl="0" algn="l">
              <a:lnSpc>
                <a:spcPct val="115000"/>
              </a:lnSpc>
              <a:spcBef>
                <a:spcPts val="0"/>
              </a:spcBef>
              <a:spcAft>
                <a:spcPts val="0"/>
              </a:spcAft>
              <a:buSzPts val="1800"/>
              <a:buChar char="•"/>
            </a:pPr>
            <a:r>
              <a:rPr b="1" lang="en-US" sz="1800"/>
              <a:t>Duration</a:t>
            </a:r>
            <a:r>
              <a:rPr lang="en-US" sz="1800"/>
              <a:t>: enough to develop &amp; maintain a full range of motion</a:t>
            </a:r>
            <a:endParaRPr sz="1800"/>
          </a:p>
          <a:p>
            <a:pPr indent="-342900" lvl="0" marL="457200" rtl="0" algn="l">
              <a:lnSpc>
                <a:spcPct val="115000"/>
              </a:lnSpc>
              <a:spcBef>
                <a:spcPts val="0"/>
              </a:spcBef>
              <a:spcAft>
                <a:spcPts val="0"/>
              </a:spcAft>
              <a:buSzPts val="1800"/>
              <a:buChar char="•"/>
            </a:pPr>
            <a:r>
              <a:rPr b="1" lang="en-US" sz="1800"/>
              <a:t>Intensity</a:t>
            </a:r>
            <a:r>
              <a:rPr lang="en-US" sz="1800"/>
              <a:t>: 4 repetitions of 10-30 seconds per muscle group</a:t>
            </a:r>
            <a:endParaRPr sz="1800"/>
          </a:p>
        </p:txBody>
      </p:sp>
      <p:sp>
        <p:nvSpPr>
          <p:cNvPr id="2716" name="Google Shape;2716;g168835c12d7_0_1057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pic>
        <p:nvPicPr>
          <p:cNvPr id="2721" name="Google Shape;2721;p13"/>
          <p:cNvPicPr preferRelativeResize="0"/>
          <p:nvPr/>
        </p:nvPicPr>
        <p:blipFill rotWithShape="1">
          <a:blip r:embed="rId4">
            <a:alphaModFix/>
          </a:blip>
          <a:srcRect b="2907" l="0" r="0" t="7631"/>
          <a:stretch/>
        </p:blipFill>
        <p:spPr>
          <a:xfrm>
            <a:off x="1594619" y="1690825"/>
            <a:ext cx="9002761" cy="5063425"/>
          </a:xfrm>
          <a:prstGeom prst="rect">
            <a:avLst/>
          </a:prstGeom>
          <a:noFill/>
          <a:ln>
            <a:noFill/>
          </a:ln>
        </p:spPr>
      </p:pic>
      <p:sp>
        <p:nvSpPr>
          <p:cNvPr id="2722" name="Google Shape;2722;p13"/>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Guidelines for Physical Fitness</a:t>
            </a:r>
            <a:endParaRPr/>
          </a:p>
        </p:txBody>
      </p:sp>
      <p:sp>
        <p:nvSpPr>
          <p:cNvPr id="2723" name="Google Shape;2723;p1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1"/>
              </a:buClr>
              <a:buSzPts val="3600"/>
              <a:buFont typeface="Arial"/>
              <a:buNone/>
            </a:pPr>
            <a:r>
              <a:rPr lang="en-US"/>
              <a:t>Levels of Physical Activity </a:t>
            </a:r>
            <a:endParaRPr/>
          </a:p>
          <a:p>
            <a:pPr indent="0" lvl="0" marL="0" rtl="0" algn="ctr">
              <a:spcBef>
                <a:spcPts val="0"/>
              </a:spcBef>
              <a:spcAft>
                <a:spcPts val="0"/>
              </a:spcAft>
              <a:buClr>
                <a:schemeClr val="accent1"/>
              </a:buClr>
              <a:buSzPts val="3600"/>
              <a:buFont typeface="Arial"/>
              <a:buNone/>
            </a:pPr>
            <a:r>
              <a:rPr lang="en-US"/>
              <a:t>Intensity Compared</a:t>
            </a:r>
            <a:endParaRPr/>
          </a:p>
        </p:txBody>
      </p:sp>
      <p:graphicFrame>
        <p:nvGraphicFramePr>
          <p:cNvPr descr="A table shows levels of physical activity intensity in six columns and three rows." id="2730" name="Google Shape;2730;p12"/>
          <p:cNvGraphicFramePr/>
          <p:nvPr/>
        </p:nvGraphicFramePr>
        <p:xfrm>
          <a:off x="942763" y="2285047"/>
          <a:ext cx="3000000" cy="3000000"/>
        </p:xfrm>
        <a:graphic>
          <a:graphicData uri="http://schemas.openxmlformats.org/drawingml/2006/table">
            <a:tbl>
              <a:tblPr firstRow="1">
                <a:noFill/>
                <a:tableStyleId>{CED05D46-E66B-4B8C-B81A-0869C0E059B7}</a:tableStyleId>
              </a:tblPr>
              <a:tblGrid>
                <a:gridCol w="1320800"/>
                <a:gridCol w="2133600"/>
                <a:gridCol w="2391625"/>
                <a:gridCol w="2281975"/>
                <a:gridCol w="2178475"/>
              </a:tblGrid>
              <a:tr h="609600">
                <a:tc>
                  <a:txBody>
                    <a:bodyPr/>
                    <a:lstStyle/>
                    <a:p>
                      <a:pPr indent="0" lvl="0" marL="0" marR="0" rtl="0" algn="ctr">
                        <a:lnSpc>
                          <a:spcPct val="115000"/>
                        </a:lnSpc>
                        <a:spcBef>
                          <a:spcPts val="0"/>
                        </a:spcBef>
                        <a:spcAft>
                          <a:spcPts val="0"/>
                        </a:spcAft>
                        <a:buNone/>
                      </a:pPr>
                      <a:r>
                        <a:rPr b="1" lang="en-US" sz="1600" u="none" cap="none" strike="noStrike">
                          <a:latin typeface="Calibri"/>
                          <a:ea typeface="Calibri"/>
                          <a:cs typeface="Calibri"/>
                          <a:sym typeface="Calibri"/>
                        </a:rPr>
                        <a:t>Level of Intensity</a:t>
                      </a:r>
                      <a:endParaRPr b="1" sz="1600" u="none" cap="none" strike="noStrike">
                        <a:solidFill>
                          <a:schemeClr val="dk1"/>
                        </a:solidFill>
                        <a:latin typeface="Calibri"/>
                        <a:ea typeface="Calibri"/>
                        <a:cs typeface="Calibri"/>
                        <a:sym typeface="Calibri"/>
                      </a:endParaRPr>
                    </a:p>
                  </a:txBody>
                  <a:tcPr marT="0" marB="0" marR="25400" marL="25400" anchor="ctr">
                    <a:solidFill>
                      <a:srgbClr val="F3F3F3"/>
                    </a:solidFill>
                  </a:tcPr>
                </a:tc>
                <a:tc>
                  <a:txBody>
                    <a:bodyPr/>
                    <a:lstStyle/>
                    <a:p>
                      <a:pPr indent="0" lvl="0" marL="0" marR="0" rtl="0" algn="ctr">
                        <a:lnSpc>
                          <a:spcPct val="115000"/>
                        </a:lnSpc>
                        <a:spcBef>
                          <a:spcPts val="0"/>
                        </a:spcBef>
                        <a:spcAft>
                          <a:spcPts val="0"/>
                        </a:spcAft>
                        <a:buNone/>
                      </a:pPr>
                      <a:r>
                        <a:rPr b="1" lang="en-US" sz="1600" u="none" cap="none" strike="noStrike">
                          <a:latin typeface="Calibri"/>
                          <a:ea typeface="Calibri"/>
                          <a:cs typeface="Calibri"/>
                          <a:sym typeface="Calibri"/>
                        </a:rPr>
                        <a:t>Breathing and/or </a:t>
                      </a:r>
                      <a:endParaRPr b="1" sz="1600" u="none" cap="none" strike="noStrike">
                        <a:latin typeface="Calibri"/>
                        <a:ea typeface="Calibri"/>
                        <a:cs typeface="Calibri"/>
                        <a:sym typeface="Calibri"/>
                      </a:endParaRPr>
                    </a:p>
                    <a:p>
                      <a:pPr indent="0" lvl="0" marL="0" marR="0" rtl="0" algn="ctr">
                        <a:lnSpc>
                          <a:spcPct val="115000"/>
                        </a:lnSpc>
                        <a:spcBef>
                          <a:spcPts val="0"/>
                        </a:spcBef>
                        <a:spcAft>
                          <a:spcPts val="0"/>
                        </a:spcAft>
                        <a:buNone/>
                      </a:pPr>
                      <a:r>
                        <a:rPr b="1" lang="en-US" sz="1600" u="none" cap="none" strike="noStrike">
                          <a:latin typeface="Calibri"/>
                          <a:ea typeface="Calibri"/>
                          <a:cs typeface="Calibri"/>
                          <a:sym typeface="Calibri"/>
                        </a:rPr>
                        <a:t>Heart Rate</a:t>
                      </a:r>
                      <a:endParaRPr b="1" sz="1600" u="none" cap="none" strike="noStrike">
                        <a:solidFill>
                          <a:schemeClr val="dk1"/>
                        </a:solidFill>
                        <a:latin typeface="Calibri"/>
                        <a:ea typeface="Calibri"/>
                        <a:cs typeface="Calibri"/>
                        <a:sym typeface="Calibri"/>
                      </a:endParaRPr>
                    </a:p>
                  </a:txBody>
                  <a:tcPr marT="0" marB="0" marR="25400" marL="25400" anchor="ctr">
                    <a:solidFill>
                      <a:srgbClr val="F3F3F3"/>
                    </a:solidFill>
                  </a:tcPr>
                </a:tc>
                <a:tc>
                  <a:txBody>
                    <a:bodyPr/>
                    <a:lstStyle/>
                    <a:p>
                      <a:pPr indent="0" lvl="0" marL="0" marR="0" rtl="0" algn="ctr">
                        <a:lnSpc>
                          <a:spcPct val="115000"/>
                        </a:lnSpc>
                        <a:spcBef>
                          <a:spcPts val="0"/>
                        </a:spcBef>
                        <a:spcAft>
                          <a:spcPts val="0"/>
                        </a:spcAft>
                        <a:buNone/>
                      </a:pPr>
                      <a:r>
                        <a:rPr b="1" lang="en-US" sz="1600" u="none" cap="none" strike="noStrike">
                          <a:latin typeface="Calibri"/>
                          <a:ea typeface="Calibri"/>
                          <a:cs typeface="Calibri"/>
                          <a:sym typeface="Calibri"/>
                        </a:rPr>
                        <a:t>Perceived Exertion </a:t>
                      </a:r>
                      <a:endParaRPr b="1" sz="1600" u="none" cap="none" strike="noStrike">
                        <a:latin typeface="Calibri"/>
                        <a:ea typeface="Calibri"/>
                        <a:cs typeface="Calibri"/>
                        <a:sym typeface="Calibri"/>
                      </a:endParaRPr>
                    </a:p>
                    <a:p>
                      <a:pPr indent="0" lvl="0" marL="0" marR="0" rtl="0" algn="ctr">
                        <a:lnSpc>
                          <a:spcPct val="115000"/>
                        </a:lnSpc>
                        <a:spcBef>
                          <a:spcPts val="0"/>
                        </a:spcBef>
                        <a:spcAft>
                          <a:spcPts val="0"/>
                        </a:spcAft>
                        <a:buNone/>
                      </a:pPr>
                      <a:r>
                        <a:rPr b="1" lang="en-US" sz="1600" u="none" cap="none" strike="noStrike">
                          <a:latin typeface="Calibri"/>
                          <a:ea typeface="Calibri"/>
                          <a:cs typeface="Calibri"/>
                          <a:sym typeface="Calibri"/>
                        </a:rPr>
                        <a:t>(on a Scale of 0 to 10)</a:t>
                      </a:r>
                      <a:endParaRPr b="1" sz="1600" u="none" cap="none" strike="noStrike">
                        <a:solidFill>
                          <a:schemeClr val="dk1"/>
                        </a:solidFill>
                        <a:latin typeface="Calibri"/>
                        <a:ea typeface="Calibri"/>
                        <a:cs typeface="Calibri"/>
                        <a:sym typeface="Calibri"/>
                      </a:endParaRPr>
                    </a:p>
                  </a:txBody>
                  <a:tcPr marT="0" marB="0" marR="25400" marL="25400" anchor="ctr">
                    <a:solidFill>
                      <a:srgbClr val="F3F3F3"/>
                    </a:solidFill>
                  </a:tcPr>
                </a:tc>
                <a:tc>
                  <a:txBody>
                    <a:bodyPr/>
                    <a:lstStyle/>
                    <a:p>
                      <a:pPr indent="0" lvl="0" marL="0" marR="0" rtl="0" algn="ctr">
                        <a:lnSpc>
                          <a:spcPct val="115000"/>
                        </a:lnSpc>
                        <a:spcBef>
                          <a:spcPts val="0"/>
                        </a:spcBef>
                        <a:spcAft>
                          <a:spcPts val="0"/>
                        </a:spcAft>
                        <a:buNone/>
                      </a:pPr>
                      <a:r>
                        <a:rPr b="1" lang="en-US" sz="1600" u="none" cap="none" strike="noStrike">
                          <a:latin typeface="Calibri"/>
                          <a:ea typeface="Calibri"/>
                          <a:cs typeface="Calibri"/>
                          <a:sym typeface="Calibri"/>
                        </a:rPr>
                        <a:t>Talk Test</a:t>
                      </a:r>
                      <a:endParaRPr b="1" sz="1600" u="none" cap="none" strike="noStrike">
                        <a:solidFill>
                          <a:schemeClr val="dk1"/>
                        </a:solidFill>
                        <a:latin typeface="Calibri"/>
                        <a:ea typeface="Calibri"/>
                        <a:cs typeface="Calibri"/>
                        <a:sym typeface="Calibri"/>
                      </a:endParaRPr>
                    </a:p>
                  </a:txBody>
                  <a:tcPr marT="0" marB="0" marR="25400" marL="25400" anchor="ctr">
                    <a:solidFill>
                      <a:srgbClr val="F3F3F3"/>
                    </a:solidFill>
                  </a:tcPr>
                </a:tc>
                <a:tc>
                  <a:txBody>
                    <a:bodyPr/>
                    <a:lstStyle/>
                    <a:p>
                      <a:pPr indent="0" lvl="0" marL="0" marR="0" rtl="0" algn="ctr">
                        <a:lnSpc>
                          <a:spcPct val="115000"/>
                        </a:lnSpc>
                        <a:spcBef>
                          <a:spcPts val="0"/>
                        </a:spcBef>
                        <a:spcAft>
                          <a:spcPts val="0"/>
                        </a:spcAft>
                        <a:buNone/>
                      </a:pPr>
                      <a:r>
                        <a:rPr b="1" lang="en-US" sz="1600" u="none" cap="none" strike="noStrike">
                          <a:latin typeface="Calibri"/>
                          <a:ea typeface="Calibri"/>
                          <a:cs typeface="Calibri"/>
                          <a:sym typeface="Calibri"/>
                        </a:rPr>
                        <a:t>Energy Expenditure</a:t>
                      </a:r>
                      <a:endParaRPr b="1" sz="1600" u="none" cap="none" strike="noStrike">
                        <a:solidFill>
                          <a:schemeClr val="dk1"/>
                        </a:solidFill>
                        <a:latin typeface="Calibri"/>
                        <a:ea typeface="Calibri"/>
                        <a:cs typeface="Calibri"/>
                        <a:sym typeface="Calibri"/>
                      </a:endParaRPr>
                    </a:p>
                  </a:txBody>
                  <a:tcPr marT="0" marB="0" marR="25400" marL="25400" anchor="ctr">
                    <a:solidFill>
                      <a:srgbClr val="F3F3F3"/>
                    </a:solidFill>
                  </a:tcPr>
                </a:tc>
              </a:tr>
              <a:tr h="512625">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Light</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Little to no increase</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&lt;5</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Able to sing</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&lt;3.5 kcal/min</a:t>
                      </a:r>
                      <a:endParaRPr sz="1600" u="none" cap="none" strike="noStrike">
                        <a:solidFill>
                          <a:schemeClr val="dk1"/>
                        </a:solidFill>
                        <a:latin typeface="Calibri"/>
                        <a:ea typeface="Calibri"/>
                        <a:cs typeface="Calibri"/>
                        <a:sym typeface="Calibri"/>
                      </a:endParaRPr>
                    </a:p>
                  </a:txBody>
                  <a:tcPr marT="0" marB="0" marR="25400" marL="25400" anchor="ctr"/>
                </a:tc>
              </a:tr>
              <a:tr h="512625">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Moderate</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Some increase</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5 or 6</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Able to have a conversation</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3.5 to 7 kcal/min</a:t>
                      </a:r>
                      <a:endParaRPr sz="1600" u="none" cap="none" strike="noStrike">
                        <a:solidFill>
                          <a:schemeClr val="dk1"/>
                        </a:solidFill>
                        <a:latin typeface="Calibri"/>
                        <a:ea typeface="Calibri"/>
                        <a:cs typeface="Calibri"/>
                        <a:sym typeface="Calibri"/>
                      </a:endParaRPr>
                    </a:p>
                  </a:txBody>
                  <a:tcPr marT="0" marB="0" marR="25400" marL="25400" anchor="ctr"/>
                </a:tc>
              </a:tr>
              <a:tr h="768925">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Vigorous</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Large increase</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7 or 8</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Conversation is difficult or "broken"</a:t>
                      </a:r>
                      <a:endParaRPr sz="1600" u="none" cap="none" strike="noStrike">
                        <a:solidFill>
                          <a:schemeClr val="dk1"/>
                        </a:solidFill>
                        <a:latin typeface="Calibri"/>
                        <a:ea typeface="Calibri"/>
                        <a:cs typeface="Calibri"/>
                        <a:sym typeface="Calibri"/>
                      </a:endParaRPr>
                    </a:p>
                  </a:txBody>
                  <a:tcPr marT="0" marB="0" marR="25400" marL="25400" anchor="ctr"/>
                </a:tc>
                <a:tc>
                  <a:txBody>
                    <a:bodyPr/>
                    <a:lstStyle/>
                    <a:p>
                      <a:pPr indent="0" lvl="0" marL="0" marR="0" rtl="0" algn="ctr">
                        <a:lnSpc>
                          <a:spcPct val="115000"/>
                        </a:lnSpc>
                        <a:spcBef>
                          <a:spcPts val="0"/>
                        </a:spcBef>
                        <a:spcAft>
                          <a:spcPts val="0"/>
                        </a:spcAft>
                        <a:buNone/>
                      </a:pPr>
                      <a:r>
                        <a:rPr lang="en-US" sz="1600" u="none" cap="none" strike="noStrike">
                          <a:latin typeface="Calibri"/>
                          <a:ea typeface="Calibri"/>
                          <a:cs typeface="Calibri"/>
                          <a:sym typeface="Calibri"/>
                        </a:rPr>
                        <a:t>&gt;7 kcal/min</a:t>
                      </a:r>
                      <a:endParaRPr sz="1600" u="none" cap="none" strike="noStrike">
                        <a:solidFill>
                          <a:schemeClr val="dk1"/>
                        </a:solidFill>
                        <a:latin typeface="Calibri"/>
                        <a:ea typeface="Calibri"/>
                        <a:cs typeface="Calibri"/>
                        <a:sym typeface="Calibri"/>
                      </a:endParaRPr>
                    </a:p>
                  </a:txBody>
                  <a:tcPr marT="0" marB="0" marR="25400" marL="25400" anchor="ctr"/>
                </a:tc>
              </a:tr>
            </a:tbl>
          </a:graphicData>
        </a:graphic>
      </p:graphicFrame>
      <p:sp>
        <p:nvSpPr>
          <p:cNvPr id="2731" name="Google Shape;2731;p12"/>
          <p:cNvSpPr txBox="1"/>
          <p:nvPr>
            <p:ph idx="1" type="body"/>
          </p:nvPr>
        </p:nvSpPr>
        <p:spPr>
          <a:xfrm>
            <a:off x="1140000" y="5049175"/>
            <a:ext cx="9912000" cy="9822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200"/>
              <a:buNone/>
            </a:pPr>
            <a:r>
              <a:rPr b="1" lang="en-US" sz="1600"/>
              <a:t>SOURCE</a:t>
            </a:r>
            <a:r>
              <a:rPr lang="en-US" sz="1600"/>
              <a:t>: Centers for Disease Control and Prevention, </a:t>
            </a:r>
            <a:r>
              <a:rPr lang="en-US" sz="1600" u="sng">
                <a:solidFill>
                  <a:schemeClr val="hlink"/>
                </a:solidFill>
                <a:hlinkClick r:id="rId4"/>
              </a:rPr>
              <a:t>www.cdc.gov/physicalactivity/everyone </a:t>
            </a:r>
            <a:endParaRPr sz="1600"/>
          </a:p>
          <a:p>
            <a:pPr indent="0" lvl="0" marL="0" rtl="0" algn="ctr">
              <a:lnSpc>
                <a:spcPct val="100000"/>
              </a:lnSpc>
              <a:spcBef>
                <a:spcPts val="0"/>
              </a:spcBef>
              <a:spcAft>
                <a:spcPts val="0"/>
              </a:spcAft>
              <a:buSzPts val="2200"/>
              <a:buNone/>
            </a:pPr>
            <a:r>
              <a:rPr lang="en-US" sz="1600"/>
              <a:t>updated March 30, 2011.</a:t>
            </a:r>
            <a:endParaRPr sz="1600"/>
          </a:p>
        </p:txBody>
      </p:sp>
      <p:sp>
        <p:nvSpPr>
          <p:cNvPr id="2732" name="Google Shape;2732;p1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6" name="Shape 2736"/>
        <p:cNvGrpSpPr/>
        <p:nvPr/>
      </p:nvGrpSpPr>
      <p:grpSpPr>
        <a:xfrm>
          <a:off x="0" y="0"/>
          <a:ext cx="0" cy="0"/>
          <a:chOff x="0" y="0"/>
          <a:chExt cx="0" cy="0"/>
        </a:xfrm>
      </p:grpSpPr>
      <p:pic>
        <p:nvPicPr>
          <p:cNvPr descr="A graphic of a woman running on a treadmill and a man tracking her progress." id="2737" name="Google Shape;2737;g168835c12d7_0_10591" title="Woman on Treadmill"/>
          <p:cNvPicPr preferRelativeResize="0"/>
          <p:nvPr/>
        </p:nvPicPr>
        <p:blipFill rotWithShape="1">
          <a:blip r:embed="rId3">
            <a:alphaModFix/>
          </a:blip>
          <a:srcRect b="0" l="8216" r="5382" t="0"/>
          <a:stretch/>
        </p:blipFill>
        <p:spPr>
          <a:xfrm>
            <a:off x="6383798" y="2193000"/>
            <a:ext cx="4438170" cy="3616749"/>
          </a:xfrm>
          <a:prstGeom prst="rect">
            <a:avLst/>
          </a:prstGeom>
          <a:noFill/>
          <a:ln>
            <a:noFill/>
          </a:ln>
        </p:spPr>
      </p:pic>
      <p:sp>
        <p:nvSpPr>
          <p:cNvPr id="2738" name="Google Shape;2738;g168835c12d7_0_105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a:t>Physical Activity and Calories</a:t>
            </a:r>
            <a:endParaRPr/>
          </a:p>
        </p:txBody>
      </p:sp>
      <p:sp>
        <p:nvSpPr>
          <p:cNvPr id="2739" name="Google Shape;2739;g168835c12d7_0_10591"/>
          <p:cNvSpPr txBox="1"/>
          <p:nvPr>
            <p:ph idx="1" type="body"/>
          </p:nvPr>
        </p:nvSpPr>
        <p:spPr>
          <a:xfrm>
            <a:off x="1370032" y="1825625"/>
            <a:ext cx="49236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Light aerobic exercise</a:t>
            </a:r>
            <a:r>
              <a:rPr lang="en-US" sz="1800"/>
              <a:t> (&lt;5 calories/minute): baseball, walking, golf</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Moderate aerobic exercise</a:t>
            </a:r>
            <a:r>
              <a:rPr lang="en-US" sz="1800"/>
              <a:t> (5-10 calories/minute): basketball, football, aerobics, running, swimming, weight training, tennis</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Moderate to heavy aerobic exercise</a:t>
            </a:r>
            <a:r>
              <a:rPr lang="en-US" sz="1800"/>
              <a:t> (&gt;10 calories/minute): fast bicycling, rope skipping, running, skiing, fast walking</a:t>
            </a:r>
            <a:endParaRPr sz="1800"/>
          </a:p>
        </p:txBody>
      </p:sp>
      <p:sp>
        <p:nvSpPr>
          <p:cNvPr id="2740" name="Google Shape;2740;g168835c12d7_0_1059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sp>
        <p:nvSpPr>
          <p:cNvPr id="2746" name="Google Shape;2746;g168835c12d7_0_106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Key Recommendations</a:t>
            </a:r>
            <a:endParaRPr/>
          </a:p>
        </p:txBody>
      </p:sp>
      <p:sp>
        <p:nvSpPr>
          <p:cNvPr id="2747" name="Google Shape;2747;g168835c12d7_0_10600"/>
          <p:cNvSpPr txBox="1"/>
          <p:nvPr>
            <p:ph idx="1" type="body"/>
          </p:nvPr>
        </p:nvSpPr>
        <p:spPr>
          <a:xfrm>
            <a:off x="6068825" y="1847838"/>
            <a:ext cx="49236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Clr>
                <a:schemeClr val="dk1"/>
              </a:buClr>
              <a:buSzPts val="1100"/>
              <a:buFont typeface="Arial"/>
              <a:buNone/>
            </a:pPr>
            <a:r>
              <a:rPr b="1" lang="en-US" sz="1800"/>
              <a:t>Engage in regular physical activity</a:t>
            </a:r>
            <a:r>
              <a:rPr lang="en-US" sz="1800"/>
              <a:t> and reduce sedentary activities to promote health, psychological well-being, and a healthy body weight. </a:t>
            </a:r>
            <a:endParaRPr sz="1800"/>
          </a:p>
          <a:p>
            <a:pPr indent="0" lvl="0" marL="0" rtl="0" algn="l">
              <a:lnSpc>
                <a:spcPct val="115000"/>
              </a:lnSpc>
              <a:spcBef>
                <a:spcPts val="1000"/>
              </a:spcBef>
              <a:spcAft>
                <a:spcPts val="0"/>
              </a:spcAft>
              <a:buClr>
                <a:schemeClr val="dk1"/>
              </a:buClr>
              <a:buSzPts val="1100"/>
              <a:buFont typeface="Arial"/>
              <a:buNone/>
            </a:pPr>
            <a:r>
              <a:rPr b="1" lang="en-US" sz="1800"/>
              <a:t>To reduce the risk of chronic disease in adulthood</a:t>
            </a:r>
            <a:r>
              <a:rPr lang="en-US" sz="1800"/>
              <a:t>: Engage in at least </a:t>
            </a:r>
            <a:r>
              <a:rPr i="1" lang="en-US" sz="1800"/>
              <a:t>30 minutes of moderate-intensity</a:t>
            </a:r>
            <a:r>
              <a:rPr lang="en-US" sz="1800"/>
              <a:t> physical activity, above usual activity, at work or home on most days of the week. </a:t>
            </a:r>
            <a:endParaRPr sz="1800"/>
          </a:p>
          <a:p>
            <a:pPr indent="0" lvl="0" marL="0" rtl="0" algn="l">
              <a:lnSpc>
                <a:spcPct val="115000"/>
              </a:lnSpc>
              <a:spcBef>
                <a:spcPts val="1000"/>
              </a:spcBef>
              <a:spcAft>
                <a:spcPts val="0"/>
              </a:spcAft>
              <a:buNone/>
            </a:pPr>
            <a:r>
              <a:rPr lang="en-US" sz="1800"/>
              <a:t>Greater health benefits can be obtained by engaging in physical activity of more vigorous intensity or longer durations.</a:t>
            </a:r>
            <a:endParaRPr sz="1800"/>
          </a:p>
        </p:txBody>
      </p:sp>
      <p:pic>
        <p:nvPicPr>
          <p:cNvPr descr="A graphic of a man stretching in his office&#10;" id="2748" name="Google Shape;2748;g168835c12d7_0_10600" title="Man Stretching in Office"/>
          <p:cNvPicPr preferRelativeResize="0"/>
          <p:nvPr/>
        </p:nvPicPr>
        <p:blipFill>
          <a:blip r:embed="rId3">
            <a:alphaModFix/>
          </a:blip>
          <a:stretch>
            <a:fillRect/>
          </a:stretch>
        </p:blipFill>
        <p:spPr>
          <a:xfrm>
            <a:off x="1199575" y="2418025"/>
            <a:ext cx="4598902" cy="3211151"/>
          </a:xfrm>
          <a:prstGeom prst="rect">
            <a:avLst/>
          </a:prstGeom>
          <a:noFill/>
          <a:ln>
            <a:noFill/>
          </a:ln>
        </p:spPr>
      </p:pic>
      <p:sp>
        <p:nvSpPr>
          <p:cNvPr id="2749" name="Google Shape;2749;g168835c12d7_0_1060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g168835c12d7_0_106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Key Recommendations</a:t>
            </a:r>
            <a:endParaRPr/>
          </a:p>
        </p:txBody>
      </p:sp>
      <p:sp>
        <p:nvSpPr>
          <p:cNvPr id="2756" name="Google Shape;2756;g168835c12d7_0_10613"/>
          <p:cNvSpPr txBox="1"/>
          <p:nvPr>
            <p:ph idx="1" type="body"/>
          </p:nvPr>
        </p:nvSpPr>
        <p:spPr>
          <a:xfrm>
            <a:off x="1153201" y="1989225"/>
            <a:ext cx="9912000" cy="4123500"/>
          </a:xfrm>
          <a:prstGeom prst="rect">
            <a:avLst/>
          </a:prstGeom>
        </p:spPr>
        <p:txBody>
          <a:bodyPr anchorCtr="0" anchor="ctr" bIns="45700" lIns="91425" spcFirstLastPara="1" rIns="91425" wrap="square" tIns="45700">
            <a:normAutofit lnSpcReduction="10000"/>
          </a:bodyPr>
          <a:lstStyle/>
          <a:p>
            <a:pPr indent="0" lvl="0" marL="0" rtl="0" algn="l">
              <a:lnSpc>
                <a:spcPct val="115000"/>
              </a:lnSpc>
              <a:spcBef>
                <a:spcPts val="1000"/>
              </a:spcBef>
              <a:spcAft>
                <a:spcPts val="0"/>
              </a:spcAft>
              <a:buNone/>
            </a:pPr>
            <a:r>
              <a:rPr b="1" lang="en-US" sz="1800"/>
              <a:t>To help manage body weight and prevent weight gain in adulthood</a:t>
            </a:r>
            <a:r>
              <a:rPr lang="en-US" sz="1800"/>
              <a:t>: </a:t>
            </a:r>
            <a:endParaRPr sz="1800"/>
          </a:p>
          <a:p>
            <a:pPr indent="0" lvl="0" marL="0" rtl="0" algn="l">
              <a:lnSpc>
                <a:spcPct val="115000"/>
              </a:lnSpc>
              <a:spcBef>
                <a:spcPts val="1000"/>
              </a:spcBef>
              <a:spcAft>
                <a:spcPts val="0"/>
              </a:spcAft>
              <a:buNone/>
            </a:pPr>
            <a:r>
              <a:rPr lang="en-US" sz="1800"/>
              <a:t>Engage in </a:t>
            </a:r>
            <a:r>
              <a:rPr i="1" lang="en-US" sz="1800"/>
              <a:t>approximately 60 minutes of moderate to vigorous-intensity</a:t>
            </a:r>
            <a:r>
              <a:rPr lang="en-US" sz="1800"/>
              <a:t> activity on most days of the week while not exceeding caloric intake requirements.</a:t>
            </a:r>
            <a:endParaRPr sz="1800"/>
          </a:p>
          <a:p>
            <a:pPr indent="0" lvl="0" marL="0" rtl="0" algn="l">
              <a:lnSpc>
                <a:spcPct val="115000"/>
              </a:lnSpc>
              <a:spcBef>
                <a:spcPts val="1000"/>
              </a:spcBef>
              <a:spcAft>
                <a:spcPts val="0"/>
              </a:spcAft>
              <a:buNone/>
            </a:pPr>
            <a:r>
              <a:rPr b="1" lang="en-US" sz="1800"/>
              <a:t>To sustain weight loss in adulthood</a:t>
            </a:r>
            <a:r>
              <a:rPr lang="en-US" sz="1800"/>
              <a:t>: </a:t>
            </a:r>
            <a:endParaRPr sz="1800"/>
          </a:p>
          <a:p>
            <a:pPr indent="0" lvl="0" marL="0" rtl="0" algn="l">
              <a:lnSpc>
                <a:spcPct val="115000"/>
              </a:lnSpc>
              <a:spcBef>
                <a:spcPts val="1000"/>
              </a:spcBef>
              <a:spcAft>
                <a:spcPts val="0"/>
              </a:spcAft>
              <a:buNone/>
            </a:pPr>
            <a:r>
              <a:rPr lang="en-US" sz="1800"/>
              <a:t>Participate in </a:t>
            </a:r>
            <a:r>
              <a:rPr i="1" lang="en-US" sz="1800"/>
              <a:t>at least 60 to 90 minutes of daily moderate-intensity</a:t>
            </a:r>
            <a:r>
              <a:rPr lang="en-US" sz="1800"/>
              <a:t> physical activity while not exceeding caloric intake requirements. Some people may need to consult with a healthcare provider before participating in this level of activity.</a:t>
            </a:r>
            <a:endParaRPr sz="1800"/>
          </a:p>
          <a:p>
            <a:pPr indent="0" lvl="0" marL="0" rtl="0" algn="l">
              <a:lnSpc>
                <a:spcPct val="115000"/>
              </a:lnSpc>
              <a:spcBef>
                <a:spcPts val="1000"/>
              </a:spcBef>
              <a:spcAft>
                <a:spcPts val="0"/>
              </a:spcAft>
              <a:buNone/>
            </a:pPr>
            <a:r>
              <a:rPr b="1" lang="en-US" sz="1800"/>
              <a:t>Achieve physical fitness by including</a:t>
            </a:r>
            <a:r>
              <a:rPr lang="en-US" sz="1800"/>
              <a:t>:</a:t>
            </a:r>
            <a:endParaRPr sz="1800"/>
          </a:p>
          <a:p>
            <a:pPr indent="-342900" lvl="0" marL="457200" rtl="0" algn="l">
              <a:lnSpc>
                <a:spcPct val="115000"/>
              </a:lnSpc>
              <a:spcBef>
                <a:spcPts val="1000"/>
              </a:spcBef>
              <a:spcAft>
                <a:spcPts val="0"/>
              </a:spcAft>
              <a:buSzPts val="1800"/>
              <a:buChar char="•"/>
            </a:pPr>
            <a:r>
              <a:rPr lang="en-US" sz="1800"/>
              <a:t>Cardiovascular conditioning</a:t>
            </a:r>
            <a:endParaRPr sz="1800"/>
          </a:p>
          <a:p>
            <a:pPr indent="-342900" lvl="0" marL="457200" rtl="0" algn="l">
              <a:lnSpc>
                <a:spcPct val="115000"/>
              </a:lnSpc>
              <a:spcBef>
                <a:spcPts val="0"/>
              </a:spcBef>
              <a:spcAft>
                <a:spcPts val="0"/>
              </a:spcAft>
              <a:buSzPts val="1800"/>
              <a:buChar char="•"/>
            </a:pPr>
            <a:r>
              <a:rPr lang="en-US" sz="1800"/>
              <a:t>Stretching exercises for flexibility</a:t>
            </a:r>
            <a:endParaRPr sz="1800"/>
          </a:p>
          <a:p>
            <a:pPr indent="-342900" lvl="0" marL="457200" rtl="0" algn="l">
              <a:lnSpc>
                <a:spcPct val="115000"/>
              </a:lnSpc>
              <a:spcBef>
                <a:spcPts val="0"/>
              </a:spcBef>
              <a:spcAft>
                <a:spcPts val="0"/>
              </a:spcAft>
              <a:buSzPts val="1800"/>
              <a:buChar char="•"/>
            </a:pPr>
            <a:r>
              <a:rPr lang="en-US" sz="1800"/>
              <a:t>Resistance exercises or calisthenics (aerobics) for muscle strength </a:t>
            </a:r>
            <a:endParaRPr sz="1800"/>
          </a:p>
        </p:txBody>
      </p:sp>
      <p:sp>
        <p:nvSpPr>
          <p:cNvPr id="2757" name="Google Shape;2757;g168835c12d7_0_1061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g168835c12d7_0_106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Key Recommendations</a:t>
            </a:r>
            <a:endParaRPr/>
          </a:p>
          <a:p>
            <a:pPr indent="0" lvl="0" marL="0" rtl="0" algn="ctr">
              <a:spcBef>
                <a:spcPts val="0"/>
              </a:spcBef>
              <a:spcAft>
                <a:spcPts val="0"/>
              </a:spcAft>
              <a:buClr>
                <a:schemeClr val="dk1"/>
              </a:buClr>
              <a:buSzPts val="1100"/>
              <a:buFont typeface="Arial"/>
              <a:buNone/>
            </a:pPr>
            <a:r>
              <a:rPr lang="en-US"/>
              <a:t>for Specific Population Groups</a:t>
            </a:r>
            <a:endParaRPr/>
          </a:p>
        </p:txBody>
      </p:sp>
      <p:sp>
        <p:nvSpPr>
          <p:cNvPr id="2764" name="Google Shape;2764;g168835c12d7_0_10621"/>
          <p:cNvSpPr txBox="1"/>
          <p:nvPr>
            <p:ph idx="1" type="body"/>
          </p:nvPr>
        </p:nvSpPr>
        <p:spPr>
          <a:xfrm>
            <a:off x="1153201" y="1989225"/>
            <a:ext cx="9912000" cy="4123500"/>
          </a:xfrm>
          <a:prstGeom prst="rect">
            <a:avLst/>
          </a:prstGeom>
        </p:spPr>
        <p:txBody>
          <a:bodyPr anchorCtr="0" anchor="ctr" bIns="45700" lIns="91425" spcFirstLastPara="1" rIns="91425" wrap="square" tIns="45700">
            <a:normAutofit/>
          </a:bodyPr>
          <a:lstStyle/>
          <a:p>
            <a:pPr indent="0" lvl="0" marL="0" rtl="0" algn="l">
              <a:lnSpc>
                <a:spcPct val="100000"/>
              </a:lnSpc>
              <a:spcBef>
                <a:spcPts val="1000"/>
              </a:spcBef>
              <a:spcAft>
                <a:spcPts val="0"/>
              </a:spcAft>
              <a:buNone/>
            </a:pPr>
            <a:r>
              <a:rPr b="1" lang="en-US" sz="1800"/>
              <a:t>Children and adolescents</a:t>
            </a:r>
            <a:r>
              <a:rPr lang="en-US" sz="1800"/>
              <a:t>: </a:t>
            </a:r>
            <a:endParaRPr sz="1800"/>
          </a:p>
          <a:p>
            <a:pPr indent="0" lvl="0" marL="0" rtl="0" algn="l">
              <a:lnSpc>
                <a:spcPct val="100000"/>
              </a:lnSpc>
              <a:spcBef>
                <a:spcPts val="1000"/>
              </a:spcBef>
              <a:spcAft>
                <a:spcPts val="0"/>
              </a:spcAft>
              <a:buNone/>
            </a:pPr>
            <a:r>
              <a:rPr lang="en-US" sz="1800"/>
              <a:t>Engage in </a:t>
            </a:r>
            <a:r>
              <a:rPr i="1" lang="en-US" sz="1800"/>
              <a:t>at least 60 minutes</a:t>
            </a:r>
            <a:r>
              <a:rPr lang="en-US" sz="1800"/>
              <a:t> of physical activity on preferably all days of the week. </a:t>
            </a:r>
            <a:endParaRPr sz="1800"/>
          </a:p>
          <a:p>
            <a:pPr indent="0" lvl="0" marL="0" rtl="0" algn="l">
              <a:lnSpc>
                <a:spcPct val="100000"/>
              </a:lnSpc>
              <a:spcBef>
                <a:spcPts val="1000"/>
              </a:spcBef>
              <a:spcAft>
                <a:spcPts val="0"/>
              </a:spcAft>
              <a:buNone/>
            </a:pPr>
            <a:r>
              <a:rPr b="1" lang="en-US" sz="1800"/>
              <a:t>Pregnant women</a:t>
            </a:r>
            <a:r>
              <a:rPr lang="en-US" sz="1800"/>
              <a:t>: </a:t>
            </a:r>
            <a:endParaRPr sz="1800"/>
          </a:p>
          <a:p>
            <a:pPr indent="0" lvl="0" marL="0" rtl="0" algn="l">
              <a:lnSpc>
                <a:spcPct val="100000"/>
              </a:lnSpc>
              <a:spcBef>
                <a:spcPts val="1000"/>
              </a:spcBef>
              <a:spcAft>
                <a:spcPts val="0"/>
              </a:spcAft>
              <a:buNone/>
            </a:pPr>
            <a:r>
              <a:rPr lang="en-US" sz="1800"/>
              <a:t>In the absence of complications, </a:t>
            </a:r>
            <a:r>
              <a:rPr i="1" lang="en-US" sz="1800"/>
              <a:t>incorporate 30 minutes or more</a:t>
            </a:r>
            <a:r>
              <a:rPr lang="en-US" sz="1800"/>
              <a:t> </a:t>
            </a:r>
            <a:r>
              <a:rPr i="1" lang="en-US" sz="1800"/>
              <a:t>of moderate-intensity</a:t>
            </a:r>
            <a:r>
              <a:rPr lang="en-US" sz="1800"/>
              <a:t> physical activity on most, if not all, days of the week. Avoid activities with a high risk of falling or abdominal trauma. </a:t>
            </a:r>
            <a:endParaRPr sz="1800"/>
          </a:p>
          <a:p>
            <a:pPr indent="0" lvl="0" marL="0" rtl="0" algn="l">
              <a:lnSpc>
                <a:spcPct val="100000"/>
              </a:lnSpc>
              <a:spcBef>
                <a:spcPts val="1000"/>
              </a:spcBef>
              <a:spcAft>
                <a:spcPts val="0"/>
              </a:spcAft>
              <a:buNone/>
            </a:pPr>
            <a:r>
              <a:rPr b="1" lang="en-US" sz="1800"/>
              <a:t>Breastfeeding women</a:t>
            </a:r>
            <a:r>
              <a:rPr lang="en-US" sz="1800"/>
              <a:t>: </a:t>
            </a:r>
            <a:endParaRPr sz="1800"/>
          </a:p>
          <a:p>
            <a:pPr indent="0" lvl="0" marL="0" rtl="0" algn="l">
              <a:lnSpc>
                <a:spcPct val="100000"/>
              </a:lnSpc>
              <a:spcBef>
                <a:spcPts val="1000"/>
              </a:spcBef>
              <a:spcAft>
                <a:spcPts val="0"/>
              </a:spcAft>
              <a:buNone/>
            </a:pPr>
            <a:r>
              <a:rPr lang="en-US" sz="1800"/>
              <a:t>Be aware that neither acute nor regular exercise adversely affects the mother's ability to successfully breastfeed. </a:t>
            </a:r>
            <a:endParaRPr sz="1800"/>
          </a:p>
          <a:p>
            <a:pPr indent="0" lvl="0" marL="0" rtl="0" algn="l">
              <a:lnSpc>
                <a:spcPct val="100000"/>
              </a:lnSpc>
              <a:spcBef>
                <a:spcPts val="1000"/>
              </a:spcBef>
              <a:spcAft>
                <a:spcPts val="0"/>
              </a:spcAft>
              <a:buNone/>
            </a:pPr>
            <a:r>
              <a:rPr b="1" lang="en-US" sz="1800"/>
              <a:t>Older adults</a:t>
            </a:r>
            <a:r>
              <a:rPr lang="en-US" sz="1800"/>
              <a:t>:</a:t>
            </a:r>
            <a:endParaRPr sz="1800"/>
          </a:p>
          <a:p>
            <a:pPr indent="0" lvl="0" marL="0" rtl="0" algn="l">
              <a:lnSpc>
                <a:spcPct val="100000"/>
              </a:lnSpc>
              <a:spcBef>
                <a:spcPts val="1000"/>
              </a:spcBef>
              <a:spcAft>
                <a:spcPts val="0"/>
              </a:spcAft>
              <a:buNone/>
            </a:pPr>
            <a:r>
              <a:rPr lang="en-US" sz="1800"/>
              <a:t>Participate in regular physical activity to reduce functional declines associated with aging and to achieve the other benefits of physical activity identified for all adults. </a:t>
            </a:r>
            <a:endParaRPr sz="1800"/>
          </a:p>
        </p:txBody>
      </p:sp>
      <p:sp>
        <p:nvSpPr>
          <p:cNvPr id="2765" name="Google Shape;2765;g168835c12d7_0_1062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sp>
        <p:nvSpPr>
          <p:cNvPr id="2771" name="Google Shape;2771;g168835c12d7_0_1062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Water Intake</a:t>
            </a:r>
            <a:endParaRPr/>
          </a:p>
        </p:txBody>
      </p:sp>
      <p:sp>
        <p:nvSpPr>
          <p:cNvPr id="2772" name="Google Shape;2772;g168835c12d7_0_10629"/>
          <p:cNvSpPr txBox="1"/>
          <p:nvPr>
            <p:ph idx="1" type="body"/>
          </p:nvPr>
        </p:nvSpPr>
        <p:spPr>
          <a:xfrm>
            <a:off x="1268969" y="1825625"/>
            <a:ext cx="49236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lang="en-US" sz="1800"/>
              <a:t>Physical activity increases the body’s need for water. People should drink in response to thirst, and consume enough water to replace the amount lost in sweat.</a:t>
            </a:r>
            <a:endParaRPr sz="1800"/>
          </a:p>
          <a:p>
            <a:pPr indent="0" lvl="0" marL="0" rtl="0" algn="l">
              <a:lnSpc>
                <a:spcPct val="115000"/>
              </a:lnSpc>
              <a:spcBef>
                <a:spcPts val="1000"/>
              </a:spcBef>
              <a:spcAft>
                <a:spcPts val="0"/>
              </a:spcAft>
              <a:buNone/>
            </a:pPr>
            <a:r>
              <a:rPr b="1" lang="en-US" sz="1800"/>
              <a:t>Rule of thumb</a:t>
            </a:r>
            <a:r>
              <a:rPr lang="en-US" sz="1800"/>
              <a:t>:</a:t>
            </a:r>
            <a:endParaRPr sz="1800"/>
          </a:p>
          <a:p>
            <a:pPr indent="0" lvl="0" marL="0" rtl="0" algn="l">
              <a:lnSpc>
                <a:spcPct val="115000"/>
              </a:lnSpc>
              <a:spcBef>
                <a:spcPts val="1000"/>
              </a:spcBef>
              <a:spcAft>
                <a:spcPts val="0"/>
              </a:spcAft>
              <a:buNone/>
            </a:pPr>
            <a:r>
              <a:rPr lang="en-US" sz="1800"/>
              <a:t>2 cups of water 15-20 minutes before an event </a:t>
            </a:r>
            <a:endParaRPr sz="1800"/>
          </a:p>
          <a:p>
            <a:pPr indent="0" lvl="0" marL="0" rtl="0" algn="l">
              <a:lnSpc>
                <a:spcPct val="115000"/>
              </a:lnSpc>
              <a:spcBef>
                <a:spcPts val="1000"/>
              </a:spcBef>
              <a:spcAft>
                <a:spcPts val="0"/>
              </a:spcAft>
              <a:buNone/>
            </a:pPr>
            <a:r>
              <a:rPr lang="en-US" sz="1800"/>
              <a:t>~½ cup every 15 minutes during the event</a:t>
            </a:r>
            <a:endParaRPr sz="1800"/>
          </a:p>
        </p:txBody>
      </p:sp>
      <p:pic>
        <p:nvPicPr>
          <p:cNvPr descr="A graphic of a woman drinking a bottle of water during a workout ouside." id="2773" name="Google Shape;2773;g168835c12d7_0_10629" title="Woman Drinking Water"/>
          <p:cNvPicPr preferRelativeResize="0"/>
          <p:nvPr/>
        </p:nvPicPr>
        <p:blipFill rotWithShape="1">
          <a:blip r:embed="rId3">
            <a:alphaModFix/>
          </a:blip>
          <a:srcRect b="0" l="2660" r="2651" t="0"/>
          <a:stretch/>
        </p:blipFill>
        <p:spPr>
          <a:xfrm>
            <a:off x="6385411" y="2417200"/>
            <a:ext cx="4537620" cy="3168350"/>
          </a:xfrm>
          <a:prstGeom prst="rect">
            <a:avLst/>
          </a:prstGeom>
          <a:noFill/>
          <a:ln>
            <a:noFill/>
          </a:ln>
        </p:spPr>
      </p:pic>
      <p:sp>
        <p:nvSpPr>
          <p:cNvPr id="2774" name="Google Shape;2774;g168835c12d7_0_1062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pic>
        <p:nvPicPr>
          <p:cNvPr descr="A photograph of various sports drinks and energy drinks including Powerade, Gatorade, Vitamin Water, Propel, Rockstar, and Monster." id="2779" name="Google Shape;2779;g168835c12d7_0_10637" title="Sports and Energy Drinks"/>
          <p:cNvPicPr preferRelativeResize="0"/>
          <p:nvPr/>
        </p:nvPicPr>
        <p:blipFill>
          <a:blip r:embed="rId3">
            <a:alphaModFix/>
          </a:blip>
          <a:stretch>
            <a:fillRect/>
          </a:stretch>
        </p:blipFill>
        <p:spPr>
          <a:xfrm>
            <a:off x="975387" y="2637409"/>
            <a:ext cx="4923600" cy="2727942"/>
          </a:xfrm>
          <a:prstGeom prst="rect">
            <a:avLst/>
          </a:prstGeom>
          <a:noFill/>
          <a:ln>
            <a:noFill/>
          </a:ln>
          <a:effectLst>
            <a:outerShdw blurRad="57150" rotWithShape="0" algn="bl" dir="5400000" dist="19050">
              <a:srgbClr val="000000">
                <a:alpha val="50000"/>
              </a:srgbClr>
            </a:outerShdw>
          </a:effectLst>
        </p:spPr>
      </p:pic>
      <p:sp>
        <p:nvSpPr>
          <p:cNvPr id="2780" name="Google Shape;2780;g168835c12d7_0_106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Sports Drinks/Fluid Replacers</a:t>
            </a:r>
            <a:endParaRPr/>
          </a:p>
        </p:txBody>
      </p:sp>
      <p:sp>
        <p:nvSpPr>
          <p:cNvPr id="2781" name="Google Shape;2781;g168835c12d7_0_10637"/>
          <p:cNvSpPr txBox="1"/>
          <p:nvPr>
            <p:ph idx="2" type="body"/>
          </p:nvPr>
        </p:nvSpPr>
        <p:spPr>
          <a:xfrm>
            <a:off x="6172302" y="1825625"/>
            <a:ext cx="49236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lang="en-US" sz="1800"/>
              <a:t>Beverages that contain a weak solution of CHO, sodium, and other electrolytes appear to improve endurance and hydration status during prolonged, </a:t>
            </a:r>
            <a:r>
              <a:rPr b="1" lang="en-US" sz="1800"/>
              <a:t>intense events that last &gt; 1 hour</a:t>
            </a:r>
            <a:r>
              <a:rPr lang="en-US" sz="1800"/>
              <a:t>. </a:t>
            </a:r>
            <a:endParaRPr sz="1800"/>
          </a:p>
          <a:p>
            <a:pPr indent="0" lvl="0" marL="0" rtl="0" algn="l">
              <a:lnSpc>
                <a:spcPct val="115000"/>
              </a:lnSpc>
              <a:spcBef>
                <a:spcPts val="1000"/>
              </a:spcBef>
              <a:spcAft>
                <a:spcPts val="0"/>
              </a:spcAft>
              <a:buNone/>
            </a:pPr>
            <a:r>
              <a:rPr lang="en-US" sz="1800"/>
              <a:t>Sports drinks may be consumed in addition to water and NOT as a replacement for water.</a:t>
            </a:r>
            <a:endParaRPr sz="1800"/>
          </a:p>
        </p:txBody>
      </p:sp>
      <p:sp>
        <p:nvSpPr>
          <p:cNvPr id="2782" name="Google Shape;2782;g168835c12d7_0_1063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3200"/>
              <a:buFont typeface="Times New Roman"/>
              <a:buNone/>
            </a:pPr>
            <a:r>
              <a:rPr lang="en-US"/>
              <a:t>Physical Activity </a:t>
            </a:r>
            <a:endParaRPr/>
          </a:p>
        </p:txBody>
      </p:sp>
      <p:sp>
        <p:nvSpPr>
          <p:cNvPr id="2637" name="Google Shape;2637;p2"/>
          <p:cNvSpPr txBox="1"/>
          <p:nvPr>
            <p:ph idx="1" type="body"/>
          </p:nvPr>
        </p:nvSpPr>
        <p:spPr>
          <a:xfrm>
            <a:off x="1652060" y="1825625"/>
            <a:ext cx="49236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b="1" lang="en-US" sz="1800"/>
              <a:t>A</a:t>
            </a:r>
            <a:r>
              <a:rPr b="1" lang="en-US" sz="1800">
                <a:solidFill>
                  <a:schemeClr val="dk1"/>
                </a:solidFill>
              </a:rPr>
              <a:t>ny bodily movement produced by skeletal muscles that require energy expenditure.</a:t>
            </a:r>
            <a:endParaRPr b="1" sz="1800"/>
          </a:p>
          <a:p>
            <a:pPr indent="0" lvl="0" marL="0" rtl="0" algn="l">
              <a:lnSpc>
                <a:spcPct val="115000"/>
              </a:lnSpc>
              <a:spcBef>
                <a:spcPts val="1000"/>
              </a:spcBef>
              <a:spcAft>
                <a:spcPts val="0"/>
              </a:spcAft>
              <a:buNone/>
            </a:pPr>
            <a:r>
              <a:rPr lang="en-US" sz="1800"/>
              <a:t>Doing physical activity at a moderate and regular pace for a certain period of time every day and for five days a week to maintain and improve health.</a:t>
            </a:r>
            <a:endParaRPr sz="1800">
              <a:solidFill>
                <a:schemeClr val="dk1"/>
              </a:solidFill>
            </a:endParaRPr>
          </a:p>
          <a:p>
            <a:pPr indent="0" lvl="0" marL="0" rtl="0" algn="l">
              <a:lnSpc>
                <a:spcPct val="115000"/>
              </a:lnSpc>
              <a:spcBef>
                <a:spcPts val="1000"/>
              </a:spcBef>
              <a:spcAft>
                <a:spcPts val="0"/>
              </a:spcAft>
              <a:buNone/>
            </a:pPr>
            <a:r>
              <a:rPr lang="en-US" sz="1800">
                <a:solidFill>
                  <a:schemeClr val="dk1"/>
                </a:solidFill>
              </a:rPr>
              <a:t>Walking, cycling, swimming or playing sports has significant benefits for health.</a:t>
            </a:r>
            <a:endParaRPr sz="1800">
              <a:solidFill>
                <a:schemeClr val="dk1"/>
              </a:solidFill>
            </a:endParaRPr>
          </a:p>
          <a:p>
            <a:pPr indent="0" lvl="0" marL="0" rtl="0" algn="l">
              <a:lnSpc>
                <a:spcPct val="115000"/>
              </a:lnSpc>
              <a:spcBef>
                <a:spcPts val="1000"/>
              </a:spcBef>
              <a:spcAft>
                <a:spcPts val="0"/>
              </a:spcAft>
              <a:buNone/>
            </a:pPr>
            <a:r>
              <a:rPr lang="en-US" sz="1800">
                <a:solidFill>
                  <a:schemeClr val="dk1"/>
                </a:solidFill>
              </a:rPr>
              <a:t>It can decrease the risk of a hip fracture and help control weight</a:t>
            </a:r>
            <a:r>
              <a:rPr lang="en-US" sz="1800"/>
              <a:t>.</a:t>
            </a:r>
            <a:endParaRPr sz="1800"/>
          </a:p>
        </p:txBody>
      </p:sp>
      <p:pic>
        <p:nvPicPr>
          <p:cNvPr descr="A graphic of a man and women walking or running" id="2638" name="Google Shape;2638;p2" title="Man and Woman Walking"/>
          <p:cNvPicPr preferRelativeResize="0"/>
          <p:nvPr/>
        </p:nvPicPr>
        <p:blipFill rotWithShape="1">
          <a:blip r:embed="rId3">
            <a:alphaModFix/>
          </a:blip>
          <a:srcRect b="0" l="7705" r="7713" t="0"/>
          <a:stretch/>
        </p:blipFill>
        <p:spPr>
          <a:xfrm>
            <a:off x="6925072" y="2143113"/>
            <a:ext cx="3614868" cy="3716524"/>
          </a:xfrm>
          <a:prstGeom prst="rect">
            <a:avLst/>
          </a:prstGeom>
          <a:noFill/>
          <a:ln>
            <a:noFill/>
          </a:ln>
        </p:spPr>
      </p:pic>
      <p:sp>
        <p:nvSpPr>
          <p:cNvPr id="2639" name="Google Shape;2639;p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6" name="Shape 2786"/>
        <p:cNvGrpSpPr/>
        <p:nvPr/>
      </p:nvGrpSpPr>
      <p:grpSpPr>
        <a:xfrm>
          <a:off x="0" y="0"/>
          <a:ext cx="0" cy="0"/>
          <a:chOff x="0" y="0"/>
          <a:chExt cx="0" cy="0"/>
        </a:xfrm>
      </p:grpSpPr>
      <p:pic>
        <p:nvPicPr>
          <p:cNvPr descr="A graphic of a doctor injecting a man's arm with steroids." id="2787" name="Google Shape;2787;g168835c12d7_0_10647" title="Man Getting Steroid Injections"/>
          <p:cNvPicPr preferRelativeResize="0"/>
          <p:nvPr/>
        </p:nvPicPr>
        <p:blipFill rotWithShape="1">
          <a:blip r:embed="rId3">
            <a:alphaModFix/>
          </a:blip>
          <a:srcRect b="0" l="7560" r="7202" t="0"/>
          <a:stretch/>
        </p:blipFill>
        <p:spPr>
          <a:xfrm>
            <a:off x="6564662" y="2385275"/>
            <a:ext cx="4147077" cy="3242950"/>
          </a:xfrm>
          <a:prstGeom prst="rect">
            <a:avLst/>
          </a:prstGeom>
          <a:noFill/>
          <a:ln>
            <a:noFill/>
          </a:ln>
        </p:spPr>
      </p:pic>
      <p:sp>
        <p:nvSpPr>
          <p:cNvPr id="2788" name="Google Shape;2788;g168835c12d7_0_106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Steroids</a:t>
            </a:r>
            <a:endParaRPr/>
          </a:p>
        </p:txBody>
      </p:sp>
      <p:sp>
        <p:nvSpPr>
          <p:cNvPr id="2789" name="Google Shape;2789;g168835c12d7_0_10647"/>
          <p:cNvSpPr txBox="1"/>
          <p:nvPr>
            <p:ph idx="1" type="body"/>
          </p:nvPr>
        </p:nvSpPr>
        <p:spPr>
          <a:xfrm>
            <a:off x="1480261" y="1989225"/>
            <a:ext cx="4942800" cy="4123500"/>
          </a:xfrm>
          <a:prstGeom prst="rect">
            <a:avLst/>
          </a:prstGeom>
          <a:noFill/>
          <a:ln>
            <a:noFill/>
          </a:ln>
        </p:spPr>
        <p:txBody>
          <a:bodyPr anchorCtr="0" anchor="ctr" bIns="45700" lIns="0" spcFirstLastPara="1" rIns="0" wrap="square" tIns="45700">
            <a:normAutofit/>
          </a:bodyPr>
          <a:lstStyle/>
          <a:p>
            <a:pPr indent="0" lvl="0" marL="0" rtl="0" algn="l">
              <a:lnSpc>
                <a:spcPct val="115000"/>
              </a:lnSpc>
              <a:spcBef>
                <a:spcPts val="1400"/>
              </a:spcBef>
              <a:spcAft>
                <a:spcPts val="0"/>
              </a:spcAft>
              <a:buClr>
                <a:schemeClr val="dk1"/>
              </a:buClr>
              <a:buSzPts val="1100"/>
              <a:buFont typeface="Arial"/>
              <a:buNone/>
            </a:pPr>
            <a:r>
              <a:rPr b="1" lang="en-US" sz="1800"/>
              <a:t>Synthetic derivatives of the male hormone testosterone used in dangerous forms (syringes and pills) and doses</a:t>
            </a:r>
            <a:r>
              <a:rPr lang="en-US" sz="1800"/>
              <a:t>.</a:t>
            </a:r>
            <a:endParaRPr sz="1800"/>
          </a:p>
          <a:p>
            <a:pPr indent="-342900" lvl="0" marL="457200" rtl="0" algn="l">
              <a:lnSpc>
                <a:spcPct val="115000"/>
              </a:lnSpc>
              <a:spcBef>
                <a:spcPts val="1400"/>
              </a:spcBef>
              <a:spcAft>
                <a:spcPts val="0"/>
              </a:spcAft>
              <a:buSzPts val="1800"/>
              <a:buChar char="•"/>
            </a:pPr>
            <a:r>
              <a:rPr lang="en-US" sz="1800"/>
              <a:t>Increases muscles and decrease fat mass</a:t>
            </a:r>
            <a:endParaRPr sz="1800"/>
          </a:p>
          <a:p>
            <a:pPr indent="-342900" lvl="0" marL="457200" rtl="0" algn="l">
              <a:lnSpc>
                <a:spcPct val="115000"/>
              </a:lnSpc>
              <a:spcBef>
                <a:spcPts val="0"/>
              </a:spcBef>
              <a:spcAft>
                <a:spcPts val="0"/>
              </a:spcAft>
              <a:buSzPts val="1800"/>
              <a:buChar char="•"/>
            </a:pPr>
            <a:r>
              <a:rPr lang="en-US" sz="1800"/>
              <a:t>Increases muscle strength even without resistance training</a:t>
            </a:r>
            <a:endParaRPr sz="1800"/>
          </a:p>
          <a:p>
            <a:pPr indent="-342900" lvl="0" marL="457200" rtl="0" algn="l">
              <a:lnSpc>
                <a:spcPct val="115000"/>
              </a:lnSpc>
              <a:spcBef>
                <a:spcPts val="0"/>
              </a:spcBef>
              <a:spcAft>
                <a:spcPts val="0"/>
              </a:spcAft>
              <a:buSzPts val="1800"/>
              <a:buChar char="•"/>
            </a:pPr>
            <a:r>
              <a:rPr lang="en-US" sz="1800"/>
              <a:t>Classified as </a:t>
            </a:r>
            <a:r>
              <a:rPr i="1" lang="en-US" sz="1800"/>
              <a:t>controlled substances</a:t>
            </a:r>
            <a:r>
              <a:rPr lang="en-US" sz="1800"/>
              <a:t> by the US Congress (like drugs)</a:t>
            </a:r>
            <a:endParaRPr sz="1800"/>
          </a:p>
          <a:p>
            <a:pPr indent="-342900" lvl="0" marL="457200" rtl="0" algn="l">
              <a:lnSpc>
                <a:spcPct val="115000"/>
              </a:lnSpc>
              <a:spcBef>
                <a:spcPts val="0"/>
              </a:spcBef>
              <a:spcAft>
                <a:spcPts val="0"/>
              </a:spcAft>
              <a:buSzPts val="1800"/>
              <a:buChar char="•"/>
            </a:pPr>
            <a:r>
              <a:rPr lang="en-US" sz="1800"/>
              <a:t>Has many side effects on reproductive organs, the mind (aggression and hostility), heart, and blood cholesterol</a:t>
            </a:r>
            <a:endParaRPr sz="1800"/>
          </a:p>
        </p:txBody>
      </p:sp>
      <p:sp>
        <p:nvSpPr>
          <p:cNvPr id="2790" name="Google Shape;2790;g168835c12d7_0_1064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pic>
        <p:nvPicPr>
          <p:cNvPr descr="A graphic of a man standing and stretching in his office" id="2795" name="Google Shape;2795;p21" title="Man Stretching"/>
          <p:cNvPicPr preferRelativeResize="0"/>
          <p:nvPr/>
        </p:nvPicPr>
        <p:blipFill rotWithShape="1">
          <a:blip r:embed="rId3">
            <a:alphaModFix/>
          </a:blip>
          <a:srcRect b="0" l="3687" r="3427" t="0"/>
          <a:stretch/>
        </p:blipFill>
        <p:spPr>
          <a:xfrm>
            <a:off x="2512475" y="605075"/>
            <a:ext cx="7340001" cy="6100526"/>
          </a:xfrm>
          <a:prstGeom prst="rect">
            <a:avLst/>
          </a:prstGeom>
          <a:noFill/>
          <a:ln>
            <a:noFill/>
          </a:ln>
        </p:spPr>
      </p:pic>
      <p:sp>
        <p:nvSpPr>
          <p:cNvPr id="2796" name="Google Shape;2796;p21"/>
          <p:cNvSpPr txBox="1"/>
          <p:nvPr>
            <p:ph type="title"/>
          </p:nvPr>
        </p:nvSpPr>
        <p:spPr>
          <a:xfrm>
            <a:off x="192750" y="212725"/>
            <a:ext cx="3428700" cy="1866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Times New Roman"/>
              <a:buNone/>
            </a:pPr>
            <a:r>
              <a:rPr lang="en-US"/>
              <a:t>Information</a:t>
            </a:r>
            <a:endParaRPr/>
          </a:p>
          <a:p>
            <a:pPr indent="0" lvl="0" marL="0" rtl="0" algn="ctr">
              <a:lnSpc>
                <a:spcPct val="100000"/>
              </a:lnSpc>
              <a:spcBef>
                <a:spcPts val="0"/>
              </a:spcBef>
              <a:spcAft>
                <a:spcPts val="0"/>
              </a:spcAft>
              <a:buClr>
                <a:srgbClr val="C00000"/>
              </a:buClr>
              <a:buSzPts val="3200"/>
              <a:buFont typeface="Times New Roman"/>
              <a:buNone/>
            </a:pPr>
            <a:r>
              <a:rPr lang="en-US"/>
              <a:t>For Your Interest</a:t>
            </a:r>
            <a:endParaRPr/>
          </a:p>
        </p:txBody>
      </p:sp>
      <p:sp>
        <p:nvSpPr>
          <p:cNvPr id="2797" name="Google Shape;2797;p2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22"/>
          <p:cNvSpPr txBox="1"/>
          <p:nvPr>
            <p:ph type="title"/>
          </p:nvPr>
        </p:nvSpPr>
        <p:spPr>
          <a:xfrm>
            <a:off x="1945350"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1"/>
              </a:buClr>
              <a:buSzPts val="3200"/>
              <a:buFont typeface="Century Gothic"/>
              <a:buNone/>
            </a:pPr>
            <a:r>
              <a:rPr lang="en-US"/>
              <a:t>For Your Information Only</a:t>
            </a:r>
            <a:endParaRPr/>
          </a:p>
        </p:txBody>
      </p:sp>
      <p:pic>
        <p:nvPicPr>
          <p:cNvPr descr="Burning Foods To Measure Calories | Dubai Khalifa" id="2803" name="Google Shape;2803;p22"/>
          <p:cNvPicPr preferRelativeResize="0"/>
          <p:nvPr/>
        </p:nvPicPr>
        <p:blipFill>
          <a:blip r:embed="rId4">
            <a:alphaModFix/>
          </a:blip>
          <a:stretch>
            <a:fillRect/>
          </a:stretch>
        </p:blipFill>
        <p:spPr>
          <a:xfrm>
            <a:off x="2824163" y="1408690"/>
            <a:ext cx="6543675" cy="4857750"/>
          </a:xfrm>
          <a:prstGeom prst="rect">
            <a:avLst/>
          </a:prstGeom>
          <a:noFill/>
          <a:ln>
            <a:noFill/>
          </a:ln>
        </p:spPr>
      </p:pic>
      <p:sp>
        <p:nvSpPr>
          <p:cNvPr id="2804" name="Google Shape;2804;p2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g168835c12d7_0_13279"/>
          <p:cNvSpPr txBox="1"/>
          <p:nvPr>
            <p:ph type="title"/>
          </p:nvPr>
        </p:nvSpPr>
        <p:spPr>
          <a:xfrm>
            <a:off x="1945350"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1"/>
              </a:buClr>
              <a:buSzPts val="3200"/>
              <a:buFont typeface="Century Gothic"/>
              <a:buNone/>
            </a:pPr>
            <a:r>
              <a:rPr lang="en-US"/>
              <a:t>For Your Information Only</a:t>
            </a:r>
            <a:endParaRPr/>
          </a:p>
        </p:txBody>
      </p:sp>
      <p:pic>
        <p:nvPicPr>
          <p:cNvPr descr="Food 'should show activity needed to burn off calories' - BBC News" id="2810" name="Google Shape;2810;g168835c12d7_0_13279"/>
          <p:cNvPicPr preferRelativeResize="0"/>
          <p:nvPr/>
        </p:nvPicPr>
        <p:blipFill rotWithShape="1">
          <a:blip r:embed="rId4">
            <a:alphaModFix/>
          </a:blip>
          <a:srcRect b="5123" l="0" r="0" t="0"/>
          <a:stretch/>
        </p:blipFill>
        <p:spPr>
          <a:xfrm>
            <a:off x="3309875" y="1408700"/>
            <a:ext cx="5572250" cy="5015699"/>
          </a:xfrm>
          <a:prstGeom prst="rect">
            <a:avLst/>
          </a:prstGeom>
          <a:noFill/>
          <a:ln>
            <a:noFill/>
          </a:ln>
        </p:spPr>
      </p:pic>
      <p:sp>
        <p:nvSpPr>
          <p:cNvPr id="2811" name="Google Shape;2811;g168835c12d7_0_1327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g168835c12d7_0_13285"/>
          <p:cNvSpPr txBox="1"/>
          <p:nvPr>
            <p:ph type="title"/>
          </p:nvPr>
        </p:nvSpPr>
        <p:spPr>
          <a:xfrm>
            <a:off x="1945350"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Pre-Game Meals</a:t>
            </a:r>
            <a:endParaRPr/>
          </a:p>
        </p:txBody>
      </p:sp>
      <p:pic>
        <p:nvPicPr>
          <p:cNvPr descr="fig14_05" id="2817" name="Google Shape;2817;g168835c12d7_0_13285"/>
          <p:cNvPicPr preferRelativeResize="0"/>
          <p:nvPr/>
        </p:nvPicPr>
        <p:blipFill rotWithShape="1">
          <a:blip r:embed="rId4">
            <a:alphaModFix/>
          </a:blip>
          <a:srcRect b="0" l="0" r="0" t="4223"/>
          <a:stretch/>
        </p:blipFill>
        <p:spPr>
          <a:xfrm>
            <a:off x="1524000" y="1872599"/>
            <a:ext cx="9144000" cy="4447251"/>
          </a:xfrm>
          <a:prstGeom prst="rect">
            <a:avLst/>
          </a:prstGeom>
          <a:noFill/>
          <a:ln>
            <a:noFill/>
          </a:ln>
        </p:spPr>
      </p:pic>
      <p:sp>
        <p:nvSpPr>
          <p:cNvPr id="2818" name="Google Shape;2818;g168835c12d7_0_1328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pic>
        <p:nvPicPr>
          <p:cNvPr descr="fig14_04" id="2823" name="Google Shape;2823;g168835c12d7_0_13292"/>
          <p:cNvPicPr preferRelativeResize="0"/>
          <p:nvPr/>
        </p:nvPicPr>
        <p:blipFill rotWithShape="1">
          <a:blip r:embed="rId4">
            <a:alphaModFix/>
          </a:blip>
          <a:srcRect b="0" l="0" r="0" t="2553"/>
          <a:stretch/>
        </p:blipFill>
        <p:spPr>
          <a:xfrm>
            <a:off x="1422625" y="1872600"/>
            <a:ext cx="9346749" cy="4447250"/>
          </a:xfrm>
          <a:prstGeom prst="rect">
            <a:avLst/>
          </a:prstGeom>
          <a:noFill/>
          <a:ln>
            <a:noFill/>
          </a:ln>
        </p:spPr>
      </p:pic>
      <p:sp>
        <p:nvSpPr>
          <p:cNvPr id="2824" name="Google Shape;2824;g168835c12d7_0_13292"/>
          <p:cNvSpPr txBox="1"/>
          <p:nvPr>
            <p:ph type="title"/>
          </p:nvPr>
        </p:nvSpPr>
        <p:spPr>
          <a:xfrm>
            <a:off x="1945350"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Choosing a Diet</a:t>
            </a:r>
            <a:endParaRPr/>
          </a:p>
        </p:txBody>
      </p:sp>
      <p:sp>
        <p:nvSpPr>
          <p:cNvPr id="2825" name="Google Shape;2825;g168835c12d7_0_1329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9" name="Shape 2829"/>
        <p:cNvGrpSpPr/>
        <p:nvPr/>
      </p:nvGrpSpPr>
      <p:grpSpPr>
        <a:xfrm>
          <a:off x="0" y="0"/>
          <a:ext cx="0" cy="0"/>
          <a:chOff x="0" y="0"/>
          <a:chExt cx="0" cy="0"/>
        </a:xfrm>
      </p:grpSpPr>
      <p:pic>
        <p:nvPicPr>
          <p:cNvPr descr="A graphic featuring supplements in various forms, including drinks, pills, powders, and food bars." id="2830" name="Google Shape;2830;g168835c12d7_0_13298" title="Supplements"/>
          <p:cNvPicPr preferRelativeResize="0"/>
          <p:nvPr/>
        </p:nvPicPr>
        <p:blipFill>
          <a:blip r:embed="rId3">
            <a:alphaModFix/>
          </a:blip>
          <a:stretch>
            <a:fillRect/>
          </a:stretch>
        </p:blipFill>
        <p:spPr>
          <a:xfrm>
            <a:off x="1647753" y="2074801"/>
            <a:ext cx="3824922" cy="3853148"/>
          </a:xfrm>
          <a:prstGeom prst="rect">
            <a:avLst/>
          </a:prstGeom>
          <a:noFill/>
          <a:ln>
            <a:noFill/>
          </a:ln>
        </p:spPr>
      </p:pic>
      <p:sp>
        <p:nvSpPr>
          <p:cNvPr id="2831" name="Google Shape;2831;g168835c12d7_0_132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Supplements</a:t>
            </a:r>
            <a:endParaRPr/>
          </a:p>
        </p:txBody>
      </p:sp>
      <p:sp>
        <p:nvSpPr>
          <p:cNvPr id="2832" name="Google Shape;2832;g168835c12d7_0_13298"/>
          <p:cNvSpPr txBox="1"/>
          <p:nvPr>
            <p:ph idx="2" type="body"/>
          </p:nvPr>
        </p:nvSpPr>
        <p:spPr>
          <a:xfrm>
            <a:off x="5926947" y="1825625"/>
            <a:ext cx="4617300" cy="4351500"/>
          </a:xfrm>
          <a:prstGeom prst="rect">
            <a:avLst/>
          </a:prstGeom>
        </p:spPr>
        <p:txBody>
          <a:bodyPr anchorCtr="0" anchor="ctr" bIns="45700" lIns="91425" spcFirstLastPara="1" rIns="91425" wrap="square" tIns="45700">
            <a:normAutofit/>
          </a:bodyPr>
          <a:lstStyle/>
          <a:p>
            <a:pPr indent="0" lvl="0" marL="0" rtl="0" algn="l">
              <a:lnSpc>
                <a:spcPct val="90000"/>
              </a:lnSpc>
              <a:spcBef>
                <a:spcPts val="1000"/>
              </a:spcBef>
              <a:spcAft>
                <a:spcPts val="0"/>
              </a:spcAft>
              <a:buNone/>
            </a:pPr>
            <a:r>
              <a:rPr lang="en-US" sz="1800"/>
              <a:t>Ergogenic aids</a:t>
            </a:r>
            <a:endParaRPr sz="1800"/>
          </a:p>
          <a:p>
            <a:pPr indent="0" lvl="0" marL="0" rtl="0" algn="l">
              <a:lnSpc>
                <a:spcPct val="90000"/>
              </a:lnSpc>
              <a:spcBef>
                <a:spcPts val="1000"/>
              </a:spcBef>
              <a:spcAft>
                <a:spcPts val="0"/>
              </a:spcAft>
              <a:buNone/>
            </a:pPr>
            <a:r>
              <a:rPr lang="en-US" sz="1800"/>
              <a:t>Protein powders OR adequate diet </a:t>
            </a:r>
            <a:endParaRPr sz="1800"/>
          </a:p>
          <a:p>
            <a:pPr indent="0" lvl="0" marL="0" rtl="0" algn="l">
              <a:lnSpc>
                <a:spcPct val="90000"/>
              </a:lnSpc>
              <a:spcBef>
                <a:spcPts val="1000"/>
              </a:spcBef>
              <a:spcAft>
                <a:spcPts val="0"/>
              </a:spcAft>
              <a:buNone/>
            </a:pPr>
            <a:r>
              <a:rPr lang="en-US" sz="1800"/>
              <a:t>Amino acid supplements</a:t>
            </a:r>
            <a:endParaRPr sz="1800"/>
          </a:p>
          <a:p>
            <a:pPr indent="0" lvl="0" marL="0" rtl="0" algn="l">
              <a:lnSpc>
                <a:spcPct val="90000"/>
              </a:lnSpc>
              <a:spcBef>
                <a:spcPts val="1000"/>
              </a:spcBef>
              <a:spcAft>
                <a:spcPts val="0"/>
              </a:spcAft>
              <a:buNone/>
            </a:pPr>
            <a:r>
              <a:rPr lang="en-US" sz="1800"/>
              <a:t>Creatine: Helps in fatty acid oxidation to release </a:t>
            </a:r>
            <a:endParaRPr sz="1800"/>
          </a:p>
          <a:p>
            <a:pPr indent="0" lvl="0" marL="0" rtl="0" algn="l">
              <a:lnSpc>
                <a:spcPct val="90000"/>
              </a:lnSpc>
              <a:spcBef>
                <a:spcPts val="1000"/>
              </a:spcBef>
              <a:spcAft>
                <a:spcPts val="0"/>
              </a:spcAft>
              <a:buNone/>
            </a:pPr>
            <a:r>
              <a:rPr lang="en-US" sz="1800"/>
              <a:t>Energy: Caffeine</a:t>
            </a:r>
            <a:endParaRPr sz="1800"/>
          </a:p>
          <a:p>
            <a:pPr indent="0" lvl="0" marL="0" rtl="0" algn="l">
              <a:lnSpc>
                <a:spcPct val="90000"/>
              </a:lnSpc>
              <a:spcBef>
                <a:spcPts val="1000"/>
              </a:spcBef>
              <a:spcAft>
                <a:spcPts val="0"/>
              </a:spcAft>
              <a:buNone/>
            </a:pPr>
            <a:r>
              <a:rPr lang="en-US" sz="1800"/>
              <a:t>Oxygenated water</a:t>
            </a:r>
            <a:endParaRPr sz="1800"/>
          </a:p>
        </p:txBody>
      </p:sp>
      <p:sp>
        <p:nvSpPr>
          <p:cNvPr id="2833" name="Google Shape;2833;g168835c12d7_0_1329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27"/>
          <p:cNvSpPr txBox="1"/>
          <p:nvPr>
            <p:ph type="title"/>
          </p:nvPr>
        </p:nvSpPr>
        <p:spPr>
          <a:xfrm>
            <a:off x="1945351" y="365125"/>
            <a:ext cx="8301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Anabolic Steroids: </a:t>
            </a:r>
            <a:endParaRPr/>
          </a:p>
          <a:p>
            <a:pPr indent="0" lvl="0" marL="0" rtl="0" algn="ctr">
              <a:spcBef>
                <a:spcPts val="0"/>
              </a:spcBef>
              <a:spcAft>
                <a:spcPts val="0"/>
              </a:spcAft>
              <a:buNone/>
            </a:pPr>
            <a:r>
              <a:rPr lang="en-US"/>
              <a:t>Side Effects and Adverse Reactions</a:t>
            </a:r>
            <a:endParaRPr/>
          </a:p>
        </p:txBody>
      </p:sp>
      <p:pic>
        <p:nvPicPr>
          <p:cNvPr descr="tableH14_01" id="2840" name="Google Shape;2840;p27"/>
          <p:cNvPicPr preferRelativeResize="0"/>
          <p:nvPr/>
        </p:nvPicPr>
        <p:blipFill rotWithShape="1">
          <a:blip r:embed="rId4">
            <a:alphaModFix/>
          </a:blip>
          <a:srcRect b="2768" l="0" r="0" t="49092"/>
          <a:stretch/>
        </p:blipFill>
        <p:spPr>
          <a:xfrm>
            <a:off x="6155275" y="1709200"/>
            <a:ext cx="4514950" cy="4796301"/>
          </a:xfrm>
          <a:prstGeom prst="rect">
            <a:avLst/>
          </a:prstGeom>
          <a:noFill/>
          <a:ln>
            <a:noFill/>
          </a:ln>
        </p:spPr>
      </p:pic>
      <p:pic>
        <p:nvPicPr>
          <p:cNvPr descr="tableH14_01" id="2841" name="Google Shape;2841;p27"/>
          <p:cNvPicPr preferRelativeResize="0"/>
          <p:nvPr/>
        </p:nvPicPr>
        <p:blipFill rotWithShape="1">
          <a:blip r:embed="rId4">
            <a:alphaModFix/>
          </a:blip>
          <a:srcRect b="50421" l="0" r="0" t="6369"/>
          <a:stretch/>
        </p:blipFill>
        <p:spPr>
          <a:xfrm>
            <a:off x="1521775" y="2014000"/>
            <a:ext cx="4514950" cy="4305124"/>
          </a:xfrm>
          <a:prstGeom prst="rect">
            <a:avLst/>
          </a:prstGeom>
          <a:noFill/>
          <a:ln>
            <a:noFill/>
          </a:ln>
        </p:spPr>
      </p:pic>
      <p:sp>
        <p:nvSpPr>
          <p:cNvPr id="2842" name="Google Shape;2842;p2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g1a48ccb5ff2_0_26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3200"/>
              <a:buFont typeface="Times New Roman"/>
              <a:buNone/>
            </a:pPr>
            <a:r>
              <a:rPr lang="en-US"/>
              <a:t>Benefits of Physical Activity</a:t>
            </a:r>
            <a:endParaRPr/>
          </a:p>
        </p:txBody>
      </p:sp>
      <p:sp>
        <p:nvSpPr>
          <p:cNvPr id="2645" name="Google Shape;2645;g1a48ccb5ff2_0_2638"/>
          <p:cNvSpPr txBox="1"/>
          <p:nvPr>
            <p:ph idx="1" type="body"/>
          </p:nvPr>
        </p:nvSpPr>
        <p:spPr>
          <a:xfrm>
            <a:off x="1398974" y="1825625"/>
            <a:ext cx="4804500" cy="4351500"/>
          </a:xfrm>
          <a:prstGeom prst="rect">
            <a:avLst/>
          </a:prstGeom>
          <a:noFill/>
          <a:ln>
            <a:noFill/>
          </a:ln>
        </p:spPr>
        <p:txBody>
          <a:bodyPr anchorCtr="0" anchor="ctr"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sz="1800"/>
              <a:t>Reduces the risk of high blood pressure, diabetes and depression</a:t>
            </a:r>
            <a:endParaRPr sz="1800"/>
          </a:p>
          <a:p>
            <a:pPr indent="-342900" lvl="0" marL="457200" rtl="0" algn="l">
              <a:lnSpc>
                <a:spcPct val="115000"/>
              </a:lnSpc>
              <a:spcBef>
                <a:spcPts val="0"/>
              </a:spcBef>
              <a:spcAft>
                <a:spcPts val="0"/>
              </a:spcAft>
              <a:buSzPts val="1800"/>
              <a:buChar char="•"/>
            </a:pPr>
            <a:r>
              <a:rPr lang="en-US" sz="1800"/>
              <a:t>Improves bone health</a:t>
            </a:r>
            <a:endParaRPr sz="1800"/>
          </a:p>
          <a:p>
            <a:pPr indent="-342900" lvl="0" marL="457200" rtl="0" algn="l">
              <a:lnSpc>
                <a:spcPct val="115000"/>
              </a:lnSpc>
              <a:spcBef>
                <a:spcPts val="0"/>
              </a:spcBef>
              <a:spcAft>
                <a:spcPts val="0"/>
              </a:spcAft>
              <a:buSzPts val="1800"/>
              <a:buChar char="•"/>
            </a:pPr>
            <a:r>
              <a:rPr lang="en-US" sz="1800"/>
              <a:t>Contributes beneficially to energy expenditure and thus enables energy balance and weight control to be achieved</a:t>
            </a:r>
            <a:endParaRPr sz="1800"/>
          </a:p>
          <a:p>
            <a:pPr indent="-342900" lvl="0" marL="457200" rtl="0" algn="l">
              <a:lnSpc>
                <a:spcPct val="115000"/>
              </a:lnSpc>
              <a:spcBef>
                <a:spcPts val="0"/>
              </a:spcBef>
              <a:spcAft>
                <a:spcPts val="0"/>
              </a:spcAft>
              <a:buSzPts val="1800"/>
              <a:buChar char="•"/>
            </a:pPr>
            <a:r>
              <a:rPr lang="en-US" sz="1800"/>
              <a:t>Can be practiced in almost all places and does not require specific equipment</a:t>
            </a:r>
            <a:endParaRPr sz="1800"/>
          </a:p>
          <a:p>
            <a:pPr indent="-342900" lvl="0" marL="457200" rtl="0" algn="l">
              <a:lnSpc>
                <a:spcPct val="115000"/>
              </a:lnSpc>
              <a:spcBef>
                <a:spcPts val="0"/>
              </a:spcBef>
              <a:spcAft>
                <a:spcPts val="0"/>
              </a:spcAft>
              <a:buSzPts val="1800"/>
              <a:buChar char="•"/>
            </a:pPr>
            <a:r>
              <a:rPr lang="en-US" sz="1800"/>
              <a:t>Carrying household items or books, climbing stairs, or washing the car are good activities</a:t>
            </a:r>
            <a:endParaRPr sz="1800"/>
          </a:p>
        </p:txBody>
      </p:sp>
      <p:sp>
        <p:nvSpPr>
          <p:cNvPr id="2646" name="Google Shape;2646;g1a48ccb5ff2_0_263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2647" name="Google Shape;2647;g1a48ccb5ff2_0_2638"/>
          <p:cNvPicPr preferRelativeResize="0"/>
          <p:nvPr/>
        </p:nvPicPr>
        <p:blipFill>
          <a:blip r:embed="rId3">
            <a:alphaModFix/>
          </a:blip>
          <a:stretch>
            <a:fillRect/>
          </a:stretch>
        </p:blipFill>
        <p:spPr>
          <a:xfrm>
            <a:off x="6441574" y="2663862"/>
            <a:ext cx="4351452" cy="2675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g168835c12d7_0_26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3200"/>
              <a:buFont typeface="Times New Roman"/>
              <a:buNone/>
            </a:pPr>
            <a:r>
              <a:rPr lang="en-US"/>
              <a:t>Physical Fitness</a:t>
            </a:r>
            <a:endParaRPr/>
          </a:p>
        </p:txBody>
      </p:sp>
      <p:sp>
        <p:nvSpPr>
          <p:cNvPr id="2653" name="Google Shape;2653;g168835c12d7_0_2648"/>
          <p:cNvSpPr txBox="1"/>
          <p:nvPr>
            <p:ph idx="1" type="body"/>
          </p:nvPr>
        </p:nvSpPr>
        <p:spPr>
          <a:xfrm>
            <a:off x="6059144" y="1847838"/>
            <a:ext cx="49236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000"/>
              </a:spcBef>
              <a:spcAft>
                <a:spcPts val="0"/>
              </a:spcAft>
              <a:buClr>
                <a:schemeClr val="dk1"/>
              </a:buClr>
              <a:buSzPts val="1100"/>
              <a:buFont typeface="Arial"/>
              <a:buNone/>
            </a:pPr>
            <a:r>
              <a:rPr b="1" lang="en-US" sz="1800"/>
              <a:t>The state or condition of being fit</a:t>
            </a:r>
            <a:r>
              <a:rPr lang="en-US" sz="1800"/>
              <a:t>.</a:t>
            </a:r>
            <a:endParaRPr sz="1800"/>
          </a:p>
          <a:p>
            <a:pPr indent="0" lvl="0" marL="0" rtl="0" algn="l">
              <a:lnSpc>
                <a:spcPct val="115000"/>
              </a:lnSpc>
              <a:spcBef>
                <a:spcPts val="1000"/>
              </a:spcBef>
              <a:spcAft>
                <a:spcPts val="0"/>
              </a:spcAft>
              <a:buClr>
                <a:schemeClr val="dk1"/>
              </a:buClr>
              <a:buSzPts val="1100"/>
              <a:buFont typeface="Arial"/>
              <a:buNone/>
            </a:pPr>
            <a:r>
              <a:rPr lang="en-US" sz="1800"/>
              <a:t>The basic elements of physical fitness are speed, strength, agility, endurance and balance.</a:t>
            </a:r>
            <a:endParaRPr sz="1800"/>
          </a:p>
          <a:p>
            <a:pPr indent="0" lvl="0" marL="0" rtl="0" algn="l">
              <a:lnSpc>
                <a:spcPct val="115000"/>
              </a:lnSpc>
              <a:spcBef>
                <a:spcPts val="1000"/>
              </a:spcBef>
              <a:spcAft>
                <a:spcPts val="0"/>
              </a:spcAft>
              <a:buClr>
                <a:schemeClr val="dk1"/>
              </a:buClr>
              <a:buSzPts val="1100"/>
              <a:buFont typeface="Arial"/>
              <a:buNone/>
            </a:pPr>
            <a:r>
              <a:rPr lang="en-US" sz="1800"/>
              <a:t>Good health as the result of exercise and proper nutrition.</a:t>
            </a:r>
            <a:endParaRPr sz="1800"/>
          </a:p>
          <a:p>
            <a:pPr indent="0" lvl="0" marL="0" rtl="0" algn="l">
              <a:lnSpc>
                <a:spcPct val="115000"/>
              </a:lnSpc>
              <a:spcBef>
                <a:spcPts val="1000"/>
              </a:spcBef>
              <a:spcAft>
                <a:spcPts val="0"/>
              </a:spcAft>
              <a:buClr>
                <a:schemeClr val="dk1"/>
              </a:buClr>
              <a:buSzPts val="1100"/>
              <a:buFont typeface="Arial"/>
              <a:buNone/>
            </a:pPr>
            <a:r>
              <a:rPr lang="en-US" sz="1800"/>
              <a:t>You are able to perform physical activity.</a:t>
            </a:r>
            <a:endParaRPr sz="1800"/>
          </a:p>
          <a:p>
            <a:pPr indent="0" lvl="0" marL="0" rtl="0" algn="l">
              <a:lnSpc>
                <a:spcPct val="115000"/>
              </a:lnSpc>
              <a:spcBef>
                <a:spcPts val="1000"/>
              </a:spcBef>
              <a:spcAft>
                <a:spcPts val="0"/>
              </a:spcAft>
              <a:buNone/>
            </a:pPr>
            <a:r>
              <a:rPr lang="en-US" sz="1800"/>
              <a:t>You have the energy and strength to feel as good as possible.</a:t>
            </a:r>
            <a:endParaRPr sz="1800"/>
          </a:p>
        </p:txBody>
      </p:sp>
      <p:pic>
        <p:nvPicPr>
          <p:cNvPr descr="A graphic of two men lifting weights." id="2654" name="Google Shape;2654;g168835c12d7_0_2648" title="Lifting Weights"/>
          <p:cNvPicPr preferRelativeResize="0"/>
          <p:nvPr/>
        </p:nvPicPr>
        <p:blipFill rotWithShape="1">
          <a:blip r:embed="rId3">
            <a:alphaModFix/>
          </a:blip>
          <a:srcRect b="0" l="7544" r="7680" t="0"/>
          <a:stretch/>
        </p:blipFill>
        <p:spPr>
          <a:xfrm>
            <a:off x="1209256" y="2168900"/>
            <a:ext cx="4458327" cy="3535850"/>
          </a:xfrm>
          <a:prstGeom prst="rect">
            <a:avLst/>
          </a:prstGeom>
          <a:noFill/>
          <a:ln>
            <a:noFill/>
          </a:ln>
        </p:spPr>
      </p:pic>
      <p:sp>
        <p:nvSpPr>
          <p:cNvPr id="2655" name="Google Shape;2655;g168835c12d7_0_264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pic>
        <p:nvPicPr>
          <p:cNvPr descr="A graphic of a woman waking up after sleeping" id="2660" name="Google Shape;2660;g1a48ccb5ff2_0_4" title="Woman Waking Up"/>
          <p:cNvPicPr preferRelativeResize="0"/>
          <p:nvPr/>
        </p:nvPicPr>
        <p:blipFill rotWithShape="1">
          <a:blip r:embed="rId3">
            <a:alphaModFix/>
          </a:blip>
          <a:srcRect b="9835" l="4163" r="3312" t="10132"/>
          <a:stretch/>
        </p:blipFill>
        <p:spPr>
          <a:xfrm>
            <a:off x="1096098" y="2671325"/>
            <a:ext cx="4682173" cy="2699124"/>
          </a:xfrm>
          <a:prstGeom prst="rect">
            <a:avLst/>
          </a:prstGeom>
          <a:noFill/>
          <a:ln>
            <a:noFill/>
          </a:ln>
        </p:spPr>
      </p:pic>
      <p:sp>
        <p:nvSpPr>
          <p:cNvPr id="2661" name="Google Shape;2661;g1a48ccb5ff2_0_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Benefits of Physical Fitness</a:t>
            </a:r>
            <a:endParaRPr/>
          </a:p>
        </p:txBody>
      </p:sp>
      <p:sp>
        <p:nvSpPr>
          <p:cNvPr id="2662" name="Google Shape;2662;g1a48ccb5ff2_0_4"/>
          <p:cNvSpPr txBox="1"/>
          <p:nvPr>
            <p:ph idx="2" type="body"/>
          </p:nvPr>
        </p:nvSpPr>
        <p:spPr>
          <a:xfrm>
            <a:off x="5924550" y="1825625"/>
            <a:ext cx="5171400" cy="4351500"/>
          </a:xfrm>
          <a:prstGeom prst="rect">
            <a:avLst/>
          </a:prstGeom>
        </p:spPr>
        <p:txBody>
          <a:bodyPr anchorCtr="0" anchor="ctr" bIns="45700" lIns="91425" spcFirstLastPara="1" rIns="91425" wrap="square" tIns="45700">
            <a:normAutofit lnSpcReduction="20000"/>
          </a:bodyPr>
          <a:lstStyle/>
          <a:p>
            <a:pPr indent="-342900" lvl="0" marL="457200" rtl="0" algn="l">
              <a:lnSpc>
                <a:spcPct val="115000"/>
              </a:lnSpc>
              <a:spcBef>
                <a:spcPts val="1000"/>
              </a:spcBef>
              <a:spcAft>
                <a:spcPts val="0"/>
              </a:spcAft>
              <a:buSzPts val="1800"/>
              <a:buChar char="•"/>
            </a:pPr>
            <a:r>
              <a:rPr lang="en-US" sz="1800"/>
              <a:t>Improved sleep</a:t>
            </a:r>
            <a:endParaRPr sz="1800"/>
          </a:p>
          <a:p>
            <a:pPr indent="-342900" lvl="0" marL="457200" rtl="0" algn="l">
              <a:lnSpc>
                <a:spcPct val="115000"/>
              </a:lnSpc>
              <a:spcBef>
                <a:spcPts val="0"/>
              </a:spcBef>
              <a:spcAft>
                <a:spcPts val="0"/>
              </a:spcAft>
              <a:buSzPts val="1800"/>
              <a:buChar char="•"/>
            </a:pPr>
            <a:r>
              <a:rPr lang="en-US" sz="1800"/>
              <a:t>Improved digestion </a:t>
            </a:r>
            <a:endParaRPr sz="1800"/>
          </a:p>
          <a:p>
            <a:pPr indent="-342900" lvl="0" marL="457200" rtl="0" algn="l">
              <a:lnSpc>
                <a:spcPct val="115000"/>
              </a:lnSpc>
              <a:spcBef>
                <a:spcPts val="0"/>
              </a:spcBef>
              <a:spcAft>
                <a:spcPts val="0"/>
              </a:spcAft>
              <a:buSzPts val="1800"/>
              <a:buChar char="•"/>
            </a:pPr>
            <a:r>
              <a:rPr lang="en-US" sz="1800"/>
              <a:t>Optimal body composition (less fat)</a:t>
            </a:r>
            <a:endParaRPr sz="1800"/>
          </a:p>
          <a:p>
            <a:pPr indent="-342900" lvl="0" marL="457200" rtl="0" algn="l">
              <a:lnSpc>
                <a:spcPct val="115000"/>
              </a:lnSpc>
              <a:spcBef>
                <a:spcPts val="0"/>
              </a:spcBef>
              <a:spcAft>
                <a:spcPts val="0"/>
              </a:spcAft>
              <a:buSzPts val="1800"/>
              <a:buChar char="•"/>
            </a:pPr>
            <a:r>
              <a:rPr lang="en-US" sz="1800"/>
              <a:t>Healthier bones and higher bone density</a:t>
            </a:r>
            <a:endParaRPr sz="1800"/>
          </a:p>
          <a:p>
            <a:pPr indent="-342900" lvl="0" marL="457200" rtl="0" algn="l">
              <a:lnSpc>
                <a:spcPct val="115000"/>
              </a:lnSpc>
              <a:spcBef>
                <a:spcPts val="0"/>
              </a:spcBef>
              <a:spcAft>
                <a:spcPts val="0"/>
              </a:spcAft>
              <a:buSzPts val="1800"/>
              <a:buChar char="•"/>
            </a:pPr>
            <a:r>
              <a:rPr lang="en-US" sz="1800"/>
              <a:t>Increased immunity and and resistance to colds and other infectious diseases</a:t>
            </a:r>
            <a:endParaRPr sz="1800"/>
          </a:p>
          <a:p>
            <a:pPr indent="-342900" lvl="0" marL="457200" rtl="0" algn="l">
              <a:lnSpc>
                <a:spcPct val="115000"/>
              </a:lnSpc>
              <a:spcBef>
                <a:spcPts val="0"/>
              </a:spcBef>
              <a:spcAft>
                <a:spcPts val="0"/>
              </a:spcAft>
              <a:buSzPts val="1800"/>
              <a:buChar char="•"/>
            </a:pPr>
            <a:r>
              <a:rPr lang="en-US" sz="1800"/>
              <a:t>Lower risk of some types of cancers</a:t>
            </a:r>
            <a:endParaRPr sz="1800"/>
          </a:p>
          <a:p>
            <a:pPr indent="-342900" lvl="0" marL="457200" rtl="0" algn="l">
              <a:lnSpc>
                <a:spcPct val="115000"/>
              </a:lnSpc>
              <a:spcBef>
                <a:spcPts val="0"/>
              </a:spcBef>
              <a:spcAft>
                <a:spcPts val="0"/>
              </a:spcAft>
              <a:buSzPts val="1800"/>
              <a:buChar char="•"/>
            </a:pPr>
            <a:r>
              <a:rPr lang="en-US" sz="1800"/>
              <a:t>Strong circulation and lung function</a:t>
            </a:r>
            <a:endParaRPr sz="1800"/>
          </a:p>
          <a:p>
            <a:pPr indent="-342900" lvl="0" marL="457200" rtl="0" algn="l">
              <a:lnSpc>
                <a:spcPct val="115000"/>
              </a:lnSpc>
              <a:spcBef>
                <a:spcPts val="0"/>
              </a:spcBef>
              <a:spcAft>
                <a:spcPts val="0"/>
              </a:spcAft>
              <a:buSzPts val="1800"/>
              <a:buChar char="•"/>
            </a:pPr>
            <a:r>
              <a:rPr lang="en-US" sz="1800"/>
              <a:t>Lower risk of cardiovascular disease</a:t>
            </a:r>
            <a:endParaRPr sz="1800"/>
          </a:p>
          <a:p>
            <a:pPr indent="-342900" lvl="0" marL="457200" rtl="0" algn="l">
              <a:lnSpc>
                <a:spcPct val="115000"/>
              </a:lnSpc>
              <a:spcBef>
                <a:spcPts val="0"/>
              </a:spcBef>
              <a:spcAft>
                <a:spcPts val="0"/>
              </a:spcAft>
              <a:buSzPts val="1800"/>
              <a:buChar char="•"/>
            </a:pPr>
            <a:r>
              <a:rPr lang="en-US" sz="1800"/>
              <a:t>Lower risk of diabetes</a:t>
            </a:r>
            <a:endParaRPr sz="1800"/>
          </a:p>
          <a:p>
            <a:pPr indent="-342900" lvl="0" marL="457200" rtl="0" algn="l">
              <a:lnSpc>
                <a:spcPct val="115000"/>
              </a:lnSpc>
              <a:spcBef>
                <a:spcPts val="0"/>
              </a:spcBef>
              <a:spcAft>
                <a:spcPts val="0"/>
              </a:spcAft>
              <a:buSzPts val="1800"/>
              <a:buChar char="•"/>
            </a:pPr>
            <a:r>
              <a:rPr lang="en-US" sz="1800"/>
              <a:t>Lower risk of gallbladder disease in women</a:t>
            </a:r>
            <a:endParaRPr sz="1800"/>
          </a:p>
          <a:p>
            <a:pPr indent="-342900" lvl="0" marL="457200" rtl="0" algn="l">
              <a:lnSpc>
                <a:spcPct val="115000"/>
              </a:lnSpc>
              <a:spcBef>
                <a:spcPts val="0"/>
              </a:spcBef>
              <a:spcAft>
                <a:spcPts val="0"/>
              </a:spcAft>
              <a:buSzPts val="1800"/>
              <a:buChar char="•"/>
            </a:pPr>
            <a:r>
              <a:rPr lang="en-US" sz="1800"/>
              <a:t>Lower incidence and severity of anxiety and depression</a:t>
            </a:r>
            <a:endParaRPr sz="1800"/>
          </a:p>
          <a:p>
            <a:pPr indent="-342900" lvl="0" marL="457200" rtl="0" algn="l">
              <a:lnSpc>
                <a:spcPct val="115000"/>
              </a:lnSpc>
              <a:spcBef>
                <a:spcPts val="0"/>
              </a:spcBef>
              <a:spcAft>
                <a:spcPts val="0"/>
              </a:spcAft>
              <a:buSzPts val="1800"/>
              <a:buChar char="•"/>
            </a:pPr>
            <a:r>
              <a:rPr lang="en-US" sz="1800"/>
              <a:t>Higher self-confidence</a:t>
            </a:r>
            <a:endParaRPr sz="1800"/>
          </a:p>
          <a:p>
            <a:pPr indent="-342900" lvl="0" marL="457200" rtl="0" algn="l">
              <a:lnSpc>
                <a:spcPct val="115000"/>
              </a:lnSpc>
              <a:spcBef>
                <a:spcPts val="0"/>
              </a:spcBef>
              <a:spcAft>
                <a:spcPts val="0"/>
              </a:spcAft>
              <a:buSzPts val="1800"/>
              <a:buChar char="•"/>
            </a:pPr>
            <a:r>
              <a:rPr lang="en-US" sz="1800"/>
              <a:t>Long and healthy life ahead</a:t>
            </a:r>
            <a:endParaRPr sz="1800"/>
          </a:p>
        </p:txBody>
      </p:sp>
      <p:sp>
        <p:nvSpPr>
          <p:cNvPr id="2663" name="Google Shape;2663;g1a48ccb5ff2_0_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g168835c12d7_0_52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Exercise and Your Brain</a:t>
            </a:r>
            <a:endParaRPr/>
          </a:p>
        </p:txBody>
      </p:sp>
      <p:pic>
        <p:nvPicPr>
          <p:cNvPr descr="A graphic featuring two heads from above and colors to represent brain activation. The head on the left shows that after 20 minutes of walking, the brain is more activated" id="2669" name="Google Shape;2669;g168835c12d7_0_5284" title="Brain Activation from Exercise "/>
          <p:cNvPicPr preferRelativeResize="0"/>
          <p:nvPr/>
        </p:nvPicPr>
        <p:blipFill rotWithShape="1">
          <a:blip r:embed="rId3">
            <a:alphaModFix/>
          </a:blip>
          <a:srcRect b="5602" l="0" r="0" t="5602"/>
          <a:stretch/>
        </p:blipFill>
        <p:spPr>
          <a:xfrm>
            <a:off x="6130150" y="2499025"/>
            <a:ext cx="5105374" cy="2843925"/>
          </a:xfrm>
          <a:prstGeom prst="rect">
            <a:avLst/>
          </a:prstGeom>
          <a:noFill/>
          <a:ln>
            <a:noFill/>
          </a:ln>
        </p:spPr>
      </p:pic>
      <p:sp>
        <p:nvSpPr>
          <p:cNvPr id="2670" name="Google Shape;2670;g168835c12d7_0_5284"/>
          <p:cNvSpPr txBox="1"/>
          <p:nvPr>
            <p:ph idx="1" type="body"/>
          </p:nvPr>
        </p:nvSpPr>
        <p:spPr>
          <a:xfrm>
            <a:off x="956476" y="1825625"/>
            <a:ext cx="4923600" cy="4351500"/>
          </a:xfrm>
          <a:prstGeom prst="rect">
            <a:avLst/>
          </a:prstGeom>
        </p:spPr>
        <p:txBody>
          <a:bodyPr anchorCtr="0" anchor="ctr" bIns="45700" lIns="91425" spcFirstLastPara="1" rIns="91425" wrap="square" tIns="45700">
            <a:normAutofit/>
          </a:bodyPr>
          <a:lstStyle/>
          <a:p>
            <a:pPr indent="0" lvl="0" marL="0" rtl="0" algn="l">
              <a:lnSpc>
                <a:spcPct val="90000"/>
              </a:lnSpc>
              <a:spcBef>
                <a:spcPts val="1000"/>
              </a:spcBef>
              <a:spcAft>
                <a:spcPts val="0"/>
              </a:spcAft>
              <a:buNone/>
            </a:pPr>
            <a:r>
              <a:rPr lang="en-US" sz="1800"/>
              <a:t>When you exercise, your heart rate increases and your body pumps more oxygen to your brain. A well-oxygenated brain </a:t>
            </a:r>
            <a:r>
              <a:rPr b="1" lang="en-US" sz="1800"/>
              <a:t>helps manage anxiety and depression</a:t>
            </a:r>
            <a:r>
              <a:rPr lang="en-US" sz="1800"/>
              <a:t>. </a:t>
            </a:r>
            <a:endParaRPr sz="1800"/>
          </a:p>
          <a:p>
            <a:pPr indent="0" lvl="0" marL="0" rtl="0" algn="l">
              <a:lnSpc>
                <a:spcPct val="90000"/>
              </a:lnSpc>
              <a:spcBef>
                <a:spcPts val="1000"/>
              </a:spcBef>
              <a:spcAft>
                <a:spcPts val="0"/>
              </a:spcAft>
              <a:buNone/>
            </a:pPr>
            <a:r>
              <a:rPr lang="en-US" sz="1800"/>
              <a:t>After 20 or 30 minutes of aerobic exercise your body releases chemicals called </a:t>
            </a:r>
            <a:r>
              <a:rPr b="1" lang="en-US" sz="1800"/>
              <a:t>endorphins </a:t>
            </a:r>
            <a:r>
              <a:rPr lang="en-US" sz="1800"/>
              <a:t>that interact with receptors in your brain and reduce your perception of pain—meaning</a:t>
            </a:r>
            <a:r>
              <a:rPr b="1" lang="en-US" sz="1800"/>
              <a:t> you're more likely to feel positive and upbeat during a tough workout</a:t>
            </a:r>
            <a:r>
              <a:rPr lang="en-US" sz="1800"/>
              <a:t>. </a:t>
            </a:r>
            <a:endParaRPr sz="1800"/>
          </a:p>
          <a:p>
            <a:pPr indent="0" lvl="0" marL="0" rtl="0" algn="l">
              <a:lnSpc>
                <a:spcPct val="90000"/>
              </a:lnSpc>
              <a:spcBef>
                <a:spcPts val="1000"/>
              </a:spcBef>
              <a:spcAft>
                <a:spcPts val="0"/>
              </a:spcAft>
              <a:buNone/>
            </a:pPr>
            <a:r>
              <a:rPr lang="en-US" sz="1800"/>
              <a:t>It also releases other mood-enhancing chemicals like </a:t>
            </a:r>
            <a:r>
              <a:rPr b="1" lang="en-US" sz="1800"/>
              <a:t>serotonin </a:t>
            </a:r>
            <a:r>
              <a:rPr lang="en-US" sz="1800"/>
              <a:t>and </a:t>
            </a:r>
            <a:r>
              <a:rPr b="1" lang="en-US" sz="1800"/>
              <a:t>dopamine </a:t>
            </a:r>
            <a:r>
              <a:rPr lang="en-US" sz="1800"/>
              <a:t>that can stick around in your brain for a couple of hours after you exercise. </a:t>
            </a:r>
            <a:endParaRPr sz="1800"/>
          </a:p>
        </p:txBody>
      </p:sp>
      <p:sp>
        <p:nvSpPr>
          <p:cNvPr id="2671" name="Google Shape;2671;g168835c12d7_0_528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sp>
        <p:nvSpPr>
          <p:cNvPr id="2676" name="Google Shape;2676;p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3200"/>
              <a:buFont typeface="Times New Roman"/>
              <a:buNone/>
            </a:pPr>
            <a:r>
              <a:rPr lang="en-US"/>
              <a:t>Physical Activity Pyramid </a:t>
            </a:r>
            <a:endParaRPr/>
          </a:p>
        </p:txBody>
      </p:sp>
      <p:pic>
        <p:nvPicPr>
          <p:cNvPr descr="A graphic of a pyramid split into four colors - green, blue, orange, and red - and featuring people performing different activities in each section. Red indicates sedentary activities, orange represents low impact activities (walking, biking, moving in general), blue indicates vigorous activities to do 3-5 days a week, and green represents strength and flexibility training to do 2-3 days a week." id="2677" name="Google Shape;2677;p7" title="Physical Activity Pyramid"/>
          <p:cNvPicPr preferRelativeResize="0"/>
          <p:nvPr/>
        </p:nvPicPr>
        <p:blipFill>
          <a:blip r:embed="rId4">
            <a:alphaModFix/>
          </a:blip>
          <a:stretch>
            <a:fillRect/>
          </a:stretch>
        </p:blipFill>
        <p:spPr>
          <a:xfrm>
            <a:off x="3167135" y="1538425"/>
            <a:ext cx="5857731" cy="4862374"/>
          </a:xfrm>
          <a:prstGeom prst="rect">
            <a:avLst/>
          </a:prstGeom>
          <a:noFill/>
          <a:ln>
            <a:noFill/>
          </a:ln>
        </p:spPr>
      </p:pic>
      <p:sp>
        <p:nvSpPr>
          <p:cNvPr id="2678" name="Google Shape;2678;p7"/>
          <p:cNvSpPr txBox="1"/>
          <p:nvPr/>
        </p:nvSpPr>
        <p:spPr>
          <a:xfrm>
            <a:off x="7386525" y="1740550"/>
            <a:ext cx="323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2728"/>
                </a:solidFill>
                <a:latin typeface="Calibri"/>
                <a:ea typeface="Calibri"/>
                <a:cs typeface="Calibri"/>
                <a:sym typeface="Calibri"/>
              </a:rPr>
              <a:t>DO SPARINGLY–</a:t>
            </a:r>
            <a:endParaRPr b="1">
              <a:solidFill>
                <a:srgbClr val="FF2728"/>
              </a:solidFill>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Limit sedentary activities.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Watching TV, videos or movies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Playing computer games</a:t>
            </a:r>
            <a:endParaRPr>
              <a:latin typeface="Calibri"/>
              <a:ea typeface="Calibri"/>
              <a:cs typeface="Calibri"/>
              <a:sym typeface="Calibri"/>
            </a:endParaRPr>
          </a:p>
        </p:txBody>
      </p:sp>
      <p:sp>
        <p:nvSpPr>
          <p:cNvPr id="2679" name="Google Shape;2679;p7"/>
          <p:cNvSpPr txBox="1"/>
          <p:nvPr/>
        </p:nvSpPr>
        <p:spPr>
          <a:xfrm>
            <a:off x="8440750" y="3478338"/>
            <a:ext cx="300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4A86E8"/>
                </a:solidFill>
                <a:latin typeface="Calibri"/>
                <a:ea typeface="Calibri"/>
                <a:cs typeface="Calibri"/>
                <a:sym typeface="Calibri"/>
              </a:rPr>
              <a:t>3-5 DAYS/WEEK</a:t>
            </a:r>
            <a:r>
              <a:rPr b="1" lang="en-US">
                <a:solidFill>
                  <a:srgbClr val="4A86E8"/>
                </a:solidFill>
                <a:latin typeface="Calibri"/>
                <a:ea typeface="Calibri"/>
                <a:cs typeface="Calibri"/>
                <a:sym typeface="Calibri"/>
              </a:rPr>
              <a:t>–</a:t>
            </a:r>
            <a:endParaRPr b="1">
              <a:solidFill>
                <a:srgbClr val="4A86E8"/>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Engage in vigorous activities regularly.</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Aerobic</a:t>
            </a:r>
            <a:r>
              <a:rPr lang="en-US">
                <a:solidFill>
                  <a:schemeClr val="dk1"/>
                </a:solidFill>
                <a:latin typeface="Calibri"/>
                <a:ea typeface="Calibri"/>
                <a:cs typeface="Calibri"/>
                <a:sym typeface="Calibri"/>
              </a:rPr>
              <a:t> activities such as running, biking, swimming, roller-blading, rowing, cross-country skiing, kickboxing, power walking, dancing, jumping rope</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Sports activities such as basketball, soccer, volleyball, tennis, </a:t>
            </a:r>
            <a:r>
              <a:rPr lang="en-US">
                <a:solidFill>
                  <a:schemeClr val="dk1"/>
                </a:solidFill>
                <a:latin typeface="Calibri"/>
                <a:ea typeface="Calibri"/>
                <a:cs typeface="Calibri"/>
                <a:sym typeface="Calibri"/>
              </a:rPr>
              <a:t>football, racquetball, softball</a:t>
            </a:r>
            <a:endParaRPr>
              <a:solidFill>
                <a:schemeClr val="dk1"/>
              </a:solidFill>
              <a:latin typeface="Calibri"/>
              <a:ea typeface="Calibri"/>
              <a:cs typeface="Calibri"/>
              <a:sym typeface="Calibri"/>
            </a:endParaRPr>
          </a:p>
        </p:txBody>
      </p:sp>
      <p:sp>
        <p:nvSpPr>
          <p:cNvPr id="2680" name="Google Shape;2680;p7"/>
          <p:cNvSpPr txBox="1"/>
          <p:nvPr/>
        </p:nvSpPr>
        <p:spPr>
          <a:xfrm>
            <a:off x="601050" y="3905200"/>
            <a:ext cx="3236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8761D"/>
                </a:solidFill>
                <a:latin typeface="Calibri"/>
                <a:ea typeface="Calibri"/>
                <a:cs typeface="Calibri"/>
                <a:sym typeface="Calibri"/>
              </a:rPr>
              <a:t>2-3 DAYS/WEEK</a:t>
            </a:r>
            <a:r>
              <a:rPr b="1" lang="en-US">
                <a:solidFill>
                  <a:srgbClr val="38761D"/>
                </a:solidFill>
                <a:latin typeface="Calibri"/>
                <a:ea typeface="Calibri"/>
                <a:cs typeface="Calibri"/>
                <a:sym typeface="Calibri"/>
              </a:rPr>
              <a:t>–</a:t>
            </a:r>
            <a:endParaRPr b="1">
              <a:solidFill>
                <a:srgbClr val="38761D"/>
              </a:solidFill>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Engage in strength and flexibility activities and enjoy leisure activities often.</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Sit-ups, push-ups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Strength training such as weight lifting</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Stretching exercises such as yoga</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Leisure activities such as canoeing dancing, golfing, horseback riding</a:t>
            </a:r>
            <a:endParaRPr>
              <a:latin typeface="Calibri"/>
              <a:ea typeface="Calibri"/>
              <a:cs typeface="Calibri"/>
              <a:sym typeface="Calibri"/>
            </a:endParaRPr>
          </a:p>
        </p:txBody>
      </p:sp>
      <p:sp>
        <p:nvSpPr>
          <p:cNvPr id="2681" name="Google Shape;2681;p7"/>
          <p:cNvSpPr txBox="1"/>
          <p:nvPr/>
        </p:nvSpPr>
        <p:spPr>
          <a:xfrm>
            <a:off x="2166575" y="1472550"/>
            <a:ext cx="3071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2"/>
                </a:solidFill>
                <a:latin typeface="Calibri"/>
                <a:ea typeface="Calibri"/>
                <a:cs typeface="Calibri"/>
                <a:sym typeface="Calibri"/>
              </a:rPr>
              <a:t>EVERY DAY</a:t>
            </a:r>
            <a:r>
              <a:rPr b="1" lang="en-US">
                <a:solidFill>
                  <a:schemeClr val="accent2"/>
                </a:solidFill>
                <a:latin typeface="Calibri"/>
                <a:ea typeface="Calibri"/>
                <a:cs typeface="Calibri"/>
                <a:sym typeface="Calibri"/>
              </a:rPr>
              <a:t>–</a:t>
            </a:r>
            <a:endParaRPr b="1">
              <a:solidFill>
                <a:schemeClr val="accent2"/>
              </a:solidFill>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Be as active as possible.</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Use the stairs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Walk or bike to class, work, or shops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Scrub floors, wash windows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Walk your dog</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Mow grass, rake leaves, turn compost, shovel snow, tend garden</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Wash and wax your car</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Play with children</a:t>
            </a:r>
            <a:endParaRPr>
              <a:latin typeface="Calibri"/>
              <a:ea typeface="Calibri"/>
              <a:cs typeface="Calibri"/>
              <a:sym typeface="Calibri"/>
            </a:endParaRPr>
          </a:p>
        </p:txBody>
      </p:sp>
      <p:sp>
        <p:nvSpPr>
          <p:cNvPr id="2682" name="Google Shape;2682;p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6" name="Shape 2686"/>
        <p:cNvGrpSpPr/>
        <p:nvPr/>
      </p:nvGrpSpPr>
      <p:grpSpPr>
        <a:xfrm>
          <a:off x="0" y="0"/>
          <a:ext cx="0" cy="0"/>
          <a:chOff x="0" y="0"/>
          <a:chExt cx="0" cy="0"/>
        </a:xfrm>
      </p:grpSpPr>
      <p:pic>
        <p:nvPicPr>
          <p:cNvPr descr="A graphic of a woman working out on a mat and a man tracking her progress." id="2687" name="Google Shape;2687;g168835c12d7_0_7918" title="Woman Working Out"/>
          <p:cNvPicPr preferRelativeResize="0"/>
          <p:nvPr/>
        </p:nvPicPr>
        <p:blipFill rotWithShape="1">
          <a:blip r:embed="rId3">
            <a:alphaModFix/>
          </a:blip>
          <a:srcRect b="0" l="9944" r="10112" t="0"/>
          <a:stretch/>
        </p:blipFill>
        <p:spPr>
          <a:xfrm>
            <a:off x="5773543" y="2155375"/>
            <a:ext cx="4178540" cy="3680301"/>
          </a:xfrm>
          <a:prstGeom prst="rect">
            <a:avLst/>
          </a:prstGeom>
          <a:noFill/>
          <a:ln>
            <a:noFill/>
          </a:ln>
        </p:spPr>
      </p:pic>
      <p:sp>
        <p:nvSpPr>
          <p:cNvPr id="2688" name="Google Shape;2688;g168835c12d7_0_791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a:t>Developing Fitness</a:t>
            </a:r>
            <a:endParaRPr/>
          </a:p>
        </p:txBody>
      </p:sp>
      <p:sp>
        <p:nvSpPr>
          <p:cNvPr id="2689" name="Google Shape;2689;g168835c12d7_0_7918"/>
          <p:cNvSpPr txBox="1"/>
          <p:nvPr>
            <p:ph idx="1" type="body"/>
          </p:nvPr>
        </p:nvSpPr>
        <p:spPr>
          <a:xfrm>
            <a:off x="2239918" y="1825625"/>
            <a:ext cx="33966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b="1" lang="en-US" sz="1800"/>
              <a:t>Guidelines for physical fitness</a:t>
            </a:r>
            <a:r>
              <a:rPr lang="en-US" sz="1800"/>
              <a:t>:</a:t>
            </a:r>
            <a:endParaRPr sz="1800"/>
          </a:p>
          <a:p>
            <a:pPr indent="0" lvl="0" marL="0" rtl="0" algn="l">
              <a:lnSpc>
                <a:spcPct val="115000"/>
              </a:lnSpc>
              <a:spcBef>
                <a:spcPts val="1000"/>
              </a:spcBef>
              <a:spcAft>
                <a:spcPts val="0"/>
              </a:spcAft>
              <a:buClr>
                <a:schemeClr val="dk1"/>
              </a:buClr>
              <a:buSzPts val="1100"/>
              <a:buFont typeface="Arial"/>
              <a:buNone/>
            </a:pPr>
            <a:r>
              <a:rPr lang="en-US" sz="1800"/>
              <a:t>Type of activity</a:t>
            </a:r>
            <a:endParaRPr sz="1800"/>
          </a:p>
          <a:p>
            <a:pPr indent="0" lvl="0" marL="0" rtl="0" algn="l">
              <a:lnSpc>
                <a:spcPct val="115000"/>
              </a:lnSpc>
              <a:spcBef>
                <a:spcPts val="1000"/>
              </a:spcBef>
              <a:spcAft>
                <a:spcPts val="0"/>
              </a:spcAft>
              <a:buClr>
                <a:schemeClr val="dk1"/>
              </a:buClr>
              <a:buSzPts val="1100"/>
              <a:buFont typeface="Arial"/>
              <a:buNone/>
            </a:pPr>
            <a:r>
              <a:rPr lang="en-US" sz="1800"/>
              <a:t>Frequency</a:t>
            </a:r>
            <a:endParaRPr sz="1800"/>
          </a:p>
          <a:p>
            <a:pPr indent="0" lvl="0" marL="0" rtl="0" algn="l">
              <a:lnSpc>
                <a:spcPct val="115000"/>
              </a:lnSpc>
              <a:spcBef>
                <a:spcPts val="1000"/>
              </a:spcBef>
              <a:spcAft>
                <a:spcPts val="0"/>
              </a:spcAft>
              <a:buClr>
                <a:schemeClr val="dk1"/>
              </a:buClr>
              <a:buSzPts val="1100"/>
              <a:buFont typeface="Arial"/>
              <a:buNone/>
            </a:pPr>
            <a:r>
              <a:rPr lang="en-US" sz="1800"/>
              <a:t>Duration	</a:t>
            </a:r>
            <a:endParaRPr sz="1800"/>
          </a:p>
          <a:p>
            <a:pPr indent="0" lvl="0" marL="0" rtl="0" algn="l">
              <a:lnSpc>
                <a:spcPct val="115000"/>
              </a:lnSpc>
              <a:spcBef>
                <a:spcPts val="1000"/>
              </a:spcBef>
              <a:spcAft>
                <a:spcPts val="0"/>
              </a:spcAft>
              <a:buNone/>
            </a:pPr>
            <a:r>
              <a:rPr lang="en-US" sz="1800"/>
              <a:t>Intensity</a:t>
            </a:r>
            <a:endParaRPr sz="1800"/>
          </a:p>
        </p:txBody>
      </p:sp>
      <p:sp>
        <p:nvSpPr>
          <p:cNvPr id="2690" name="Google Shape;2690;g168835c12d7_0_791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4" name="Shape 2694"/>
        <p:cNvGrpSpPr/>
        <p:nvPr/>
      </p:nvGrpSpPr>
      <p:grpSpPr>
        <a:xfrm>
          <a:off x="0" y="0"/>
          <a:ext cx="0" cy="0"/>
          <a:chOff x="0" y="0"/>
          <a:chExt cx="0" cy="0"/>
        </a:xfrm>
      </p:grpSpPr>
      <p:sp>
        <p:nvSpPr>
          <p:cNvPr id="2695" name="Google Shape;2695;g168835c12d7_0_792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1100"/>
              <a:buFont typeface="Arial"/>
              <a:buNone/>
            </a:pPr>
            <a:r>
              <a:rPr lang="en-US"/>
              <a:t>Guidelines for Physical Fitness</a:t>
            </a:r>
            <a:endParaRPr/>
          </a:p>
        </p:txBody>
      </p:sp>
      <p:sp>
        <p:nvSpPr>
          <p:cNvPr id="2696" name="Google Shape;2696;g168835c12d7_0_7926"/>
          <p:cNvSpPr txBox="1"/>
          <p:nvPr>
            <p:ph idx="2" type="body"/>
          </p:nvPr>
        </p:nvSpPr>
        <p:spPr>
          <a:xfrm>
            <a:off x="6136645" y="1825625"/>
            <a:ext cx="4923600" cy="4351500"/>
          </a:xfrm>
          <a:prstGeom prst="rect">
            <a:avLst/>
          </a:prstGeom>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b="1" lang="en-US" sz="1800"/>
              <a:t>Type of activity</a:t>
            </a:r>
            <a:r>
              <a:rPr lang="en-US" sz="1800"/>
              <a:t>: </a:t>
            </a:r>
            <a:endParaRPr sz="1800"/>
          </a:p>
          <a:p>
            <a:pPr indent="0" lvl="0" marL="0" rtl="0" algn="l">
              <a:lnSpc>
                <a:spcPct val="115000"/>
              </a:lnSpc>
              <a:spcBef>
                <a:spcPts val="1000"/>
              </a:spcBef>
              <a:spcAft>
                <a:spcPts val="0"/>
              </a:spcAft>
              <a:buNone/>
            </a:pPr>
            <a:r>
              <a:rPr b="1" lang="en-US" sz="1800"/>
              <a:t>Cardio-respirator</a:t>
            </a:r>
            <a:r>
              <a:rPr b="1" lang="en-US" sz="1800"/>
              <a:t>y</a:t>
            </a:r>
            <a:r>
              <a:rPr lang="en-US" sz="1800"/>
              <a:t> (Aerobics) – Utilizes large muscles and can be maintained regularly such as walking, swimming, skiing, or running. </a:t>
            </a:r>
            <a:endParaRPr sz="1800"/>
          </a:p>
          <a:p>
            <a:pPr indent="-342900" lvl="0" marL="457200" rtl="0" algn="l">
              <a:lnSpc>
                <a:spcPct val="115000"/>
              </a:lnSpc>
              <a:spcBef>
                <a:spcPts val="1000"/>
              </a:spcBef>
              <a:spcAft>
                <a:spcPts val="0"/>
              </a:spcAft>
              <a:buSzPts val="1800"/>
              <a:buChar char="•"/>
            </a:pPr>
            <a:r>
              <a:rPr b="1" lang="en-US" sz="1800"/>
              <a:t>Frequency</a:t>
            </a:r>
            <a:r>
              <a:rPr lang="en-US" sz="1800"/>
              <a:t>: 3-5 days/week</a:t>
            </a:r>
            <a:endParaRPr sz="1800"/>
          </a:p>
          <a:p>
            <a:pPr indent="-342900" lvl="0" marL="457200" rtl="0" algn="l">
              <a:lnSpc>
                <a:spcPct val="115000"/>
              </a:lnSpc>
              <a:spcBef>
                <a:spcPts val="0"/>
              </a:spcBef>
              <a:spcAft>
                <a:spcPts val="0"/>
              </a:spcAft>
              <a:buSzPts val="1800"/>
              <a:buChar char="•"/>
            </a:pPr>
            <a:r>
              <a:rPr b="1" lang="en-US" sz="1800"/>
              <a:t>Duration</a:t>
            </a:r>
            <a:r>
              <a:rPr lang="en-US" sz="1800"/>
              <a:t>: 20-60 minutes</a:t>
            </a:r>
            <a:endParaRPr sz="1800"/>
          </a:p>
          <a:p>
            <a:pPr indent="-342900" lvl="0" marL="457200" rtl="0" algn="l">
              <a:lnSpc>
                <a:spcPct val="115000"/>
              </a:lnSpc>
              <a:spcBef>
                <a:spcPts val="0"/>
              </a:spcBef>
              <a:spcAft>
                <a:spcPts val="0"/>
              </a:spcAft>
              <a:buSzPts val="1800"/>
              <a:buChar char="•"/>
            </a:pPr>
            <a:r>
              <a:rPr b="1" lang="en-US" sz="1800"/>
              <a:t>Intensity</a:t>
            </a:r>
            <a:r>
              <a:rPr lang="en-US" sz="1800"/>
              <a:t>: 55-90% of maximum heart rate</a:t>
            </a:r>
            <a:endParaRPr sz="1800"/>
          </a:p>
        </p:txBody>
      </p:sp>
      <p:pic>
        <p:nvPicPr>
          <p:cNvPr descr="A graphic of a man and woman jogging together outside.&#10;" id="2697" name="Google Shape;2697;g168835c12d7_0_7926" title="Man and Woman Jogging"/>
          <p:cNvPicPr preferRelativeResize="0"/>
          <p:nvPr/>
        </p:nvPicPr>
        <p:blipFill rotWithShape="1">
          <a:blip r:embed="rId3">
            <a:alphaModFix/>
          </a:blip>
          <a:srcRect b="6536" l="4797" r="4003" t="12863"/>
          <a:stretch/>
        </p:blipFill>
        <p:spPr>
          <a:xfrm flipH="1">
            <a:off x="1131755" y="2662801"/>
            <a:ext cx="4847427" cy="2677149"/>
          </a:xfrm>
          <a:prstGeom prst="rect">
            <a:avLst/>
          </a:prstGeom>
          <a:noFill/>
          <a:ln>
            <a:noFill/>
          </a:ln>
        </p:spPr>
      </p:pic>
      <p:sp>
        <p:nvSpPr>
          <p:cNvPr id="2698" name="Google Shape;2698;g168835c12d7_0_7926"/>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2014-03-05T18:53:46Z</dcterms:created>
  <dc:creator>Cynthia  Bou khalil</dc:creator>
</cp:coreProperties>
</file>